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7" r:id="rId1"/>
  </p:sldMasterIdLst>
  <p:notesMasterIdLst>
    <p:notesMasterId r:id="rId12"/>
  </p:notesMasterIdLst>
  <p:sldIdLst>
    <p:sldId id="256" r:id="rId2"/>
    <p:sldId id="274" r:id="rId3"/>
    <p:sldId id="275" r:id="rId4"/>
    <p:sldId id="277" r:id="rId5"/>
    <p:sldId id="280" r:id="rId6"/>
    <p:sldId id="289" r:id="rId7"/>
    <p:sldId id="290" r:id="rId8"/>
    <p:sldId id="285" r:id="rId9"/>
    <p:sldId id="278" r:id="rId10"/>
    <p:sldId id="276"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92C70CF-29A3-624D-BE33-99A9840C7745}" v="1" dt="2024-12-10T01:05:25.447"/>
  </p1510:revLst>
</p1510:revInfo>
</file>

<file path=ppt/tableStyles.xml><?xml version="1.0" encoding="utf-8"?>
<a:tblStyleLst xmlns:a="http://schemas.openxmlformats.org/drawingml/2006/main" def="{1FE44F72-D7B3-41EB-977B-2E401710A9A8}">
  <a:tblStyle styleId="{1FE44F72-D7B3-41EB-977B-2E401710A9A8}"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86441" autoAdjust="0"/>
  </p:normalViewPr>
  <p:slideViewPr>
    <p:cSldViewPr snapToGrid="0">
      <p:cViewPr varScale="1">
        <p:scale>
          <a:sx n="121" d="100"/>
          <a:sy n="121" d="100"/>
        </p:scale>
        <p:origin x="1242" y="114"/>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m Chung" userId="fd725179-d11a-41c7-81ca-2362c8f4271c" providerId="ADAL" clId="{CA4C34F5-3C09-4B7B-9436-8BC301CFEB56}"/>
    <pc:docChg chg="undo custSel addSld modSld">
      <pc:chgData name="Sam Chung" userId="fd725179-d11a-41c7-81ca-2362c8f4271c" providerId="ADAL" clId="{CA4C34F5-3C09-4B7B-9436-8BC301CFEB56}" dt="2023-10-31T21:25:56.648" v="579" actId="1076"/>
      <pc:docMkLst>
        <pc:docMk/>
      </pc:docMkLst>
      <pc:sldChg chg="modSp mod">
        <pc:chgData name="Sam Chung" userId="fd725179-d11a-41c7-81ca-2362c8f4271c" providerId="ADAL" clId="{CA4C34F5-3C09-4B7B-9436-8BC301CFEB56}" dt="2023-10-31T21:05:58.651" v="20" actId="113"/>
        <pc:sldMkLst>
          <pc:docMk/>
          <pc:sldMk cId="0" sldId="256"/>
        </pc:sldMkLst>
        <pc:spChg chg="mod">
          <ac:chgData name="Sam Chung" userId="fd725179-d11a-41c7-81ca-2362c8f4271c" providerId="ADAL" clId="{CA4C34F5-3C09-4B7B-9436-8BC301CFEB56}" dt="2023-10-31T21:05:58.651" v="20" actId="113"/>
          <ac:spMkLst>
            <pc:docMk/>
            <pc:sldMk cId="0" sldId="256"/>
            <ac:spMk id="5" creationId="{022FE21F-C4D4-4056-374C-170476BDAB25}"/>
          </ac:spMkLst>
        </pc:spChg>
        <pc:spChg chg="mod">
          <ac:chgData name="Sam Chung" userId="fd725179-d11a-41c7-81ca-2362c8f4271c" providerId="ADAL" clId="{CA4C34F5-3C09-4B7B-9436-8BC301CFEB56}" dt="2023-10-31T21:05:42.034" v="16" actId="21"/>
          <ac:spMkLst>
            <pc:docMk/>
            <pc:sldMk cId="0" sldId="256"/>
            <ac:spMk id="14" creationId="{00000000-0000-0000-0000-000000000000}"/>
          </ac:spMkLst>
        </pc:spChg>
        <pc:spChg chg="mod">
          <ac:chgData name="Sam Chung" userId="fd725179-d11a-41c7-81ca-2362c8f4271c" providerId="ADAL" clId="{CA4C34F5-3C09-4B7B-9436-8BC301CFEB56}" dt="2023-10-31T21:05:18.733" v="8" actId="255"/>
          <ac:spMkLst>
            <pc:docMk/>
            <pc:sldMk cId="0" sldId="256"/>
            <ac:spMk id="184" creationId="{00000000-0000-0000-0000-000000000000}"/>
          </ac:spMkLst>
        </pc:spChg>
      </pc:sldChg>
      <pc:sldChg chg="addSp modSp mod">
        <pc:chgData name="Sam Chung" userId="fd725179-d11a-41c7-81ca-2362c8f4271c" providerId="ADAL" clId="{CA4C34F5-3C09-4B7B-9436-8BC301CFEB56}" dt="2023-10-31T21:20:53.328" v="501" actId="14100"/>
        <pc:sldMkLst>
          <pc:docMk/>
          <pc:sldMk cId="3443371739" sldId="275"/>
        </pc:sldMkLst>
        <pc:spChg chg="mod">
          <ac:chgData name="Sam Chung" userId="fd725179-d11a-41c7-81ca-2362c8f4271c" providerId="ADAL" clId="{CA4C34F5-3C09-4B7B-9436-8BC301CFEB56}" dt="2023-10-31T21:20:53.328" v="501" actId="14100"/>
          <ac:spMkLst>
            <pc:docMk/>
            <pc:sldMk cId="3443371739" sldId="275"/>
            <ac:spMk id="3" creationId="{00000000-0000-0000-0000-000000000000}"/>
          </ac:spMkLst>
        </pc:spChg>
        <pc:picChg chg="add mod">
          <ac:chgData name="Sam Chung" userId="fd725179-d11a-41c7-81ca-2362c8f4271c" providerId="ADAL" clId="{CA4C34F5-3C09-4B7B-9436-8BC301CFEB56}" dt="2023-10-31T21:20:48.591" v="499" actId="1076"/>
          <ac:picMkLst>
            <pc:docMk/>
            <pc:sldMk cId="3443371739" sldId="275"/>
            <ac:picMk id="5" creationId="{5156EE49-8483-E7B9-EABC-81696C9EDE0B}"/>
          </ac:picMkLst>
        </pc:picChg>
      </pc:sldChg>
      <pc:sldChg chg="addSp modSp mod">
        <pc:chgData name="Sam Chung" userId="fd725179-d11a-41c7-81ca-2362c8f4271c" providerId="ADAL" clId="{CA4C34F5-3C09-4B7B-9436-8BC301CFEB56}" dt="2023-10-31T21:22:59.047" v="540" actId="1076"/>
        <pc:sldMkLst>
          <pc:docMk/>
          <pc:sldMk cId="3680760769" sldId="277"/>
        </pc:sldMkLst>
        <pc:spChg chg="mod">
          <ac:chgData name="Sam Chung" userId="fd725179-d11a-41c7-81ca-2362c8f4271c" providerId="ADAL" clId="{CA4C34F5-3C09-4B7B-9436-8BC301CFEB56}" dt="2023-10-31T21:22:59.047" v="540" actId="1076"/>
          <ac:spMkLst>
            <pc:docMk/>
            <pc:sldMk cId="3680760769" sldId="277"/>
            <ac:spMk id="3" creationId="{00000000-0000-0000-0000-000000000000}"/>
          </ac:spMkLst>
        </pc:spChg>
        <pc:picChg chg="add mod">
          <ac:chgData name="Sam Chung" userId="fd725179-d11a-41c7-81ca-2362c8f4271c" providerId="ADAL" clId="{CA4C34F5-3C09-4B7B-9436-8BC301CFEB56}" dt="2023-10-31T21:22:50.168" v="538" actId="1076"/>
          <ac:picMkLst>
            <pc:docMk/>
            <pc:sldMk cId="3680760769" sldId="277"/>
            <ac:picMk id="5" creationId="{E8BF69C7-EBE7-EAFA-D192-671658FB2F60}"/>
          </ac:picMkLst>
        </pc:picChg>
      </pc:sldChg>
      <pc:sldChg chg="modSp mod">
        <pc:chgData name="Sam Chung" userId="fd725179-d11a-41c7-81ca-2362c8f4271c" providerId="ADAL" clId="{CA4C34F5-3C09-4B7B-9436-8BC301CFEB56}" dt="2023-10-31T21:09:55.545" v="122" actId="179"/>
        <pc:sldMkLst>
          <pc:docMk/>
          <pc:sldMk cId="2615452523" sldId="278"/>
        </pc:sldMkLst>
        <pc:spChg chg="mod">
          <ac:chgData name="Sam Chung" userId="fd725179-d11a-41c7-81ca-2362c8f4271c" providerId="ADAL" clId="{CA4C34F5-3C09-4B7B-9436-8BC301CFEB56}" dt="2023-10-31T21:09:55.545" v="122" actId="179"/>
          <ac:spMkLst>
            <pc:docMk/>
            <pc:sldMk cId="2615452523" sldId="278"/>
            <ac:spMk id="3" creationId="{00000000-0000-0000-0000-000000000000}"/>
          </ac:spMkLst>
        </pc:spChg>
      </pc:sldChg>
      <pc:sldChg chg="addSp modSp mod modNotesTx">
        <pc:chgData name="Sam Chung" userId="fd725179-d11a-41c7-81ca-2362c8f4271c" providerId="ADAL" clId="{CA4C34F5-3C09-4B7B-9436-8BC301CFEB56}" dt="2023-10-31T21:24:28.911" v="570" actId="1076"/>
        <pc:sldMkLst>
          <pc:docMk/>
          <pc:sldMk cId="3913230462" sldId="279"/>
        </pc:sldMkLst>
        <pc:spChg chg="mod">
          <ac:chgData name="Sam Chung" userId="fd725179-d11a-41c7-81ca-2362c8f4271c" providerId="ADAL" clId="{CA4C34F5-3C09-4B7B-9436-8BC301CFEB56}" dt="2023-10-31T21:23:13.368" v="561" actId="20577"/>
          <ac:spMkLst>
            <pc:docMk/>
            <pc:sldMk cId="3913230462" sldId="279"/>
            <ac:spMk id="3" creationId="{00000000-0000-0000-0000-000000000000}"/>
          </ac:spMkLst>
        </pc:spChg>
        <pc:picChg chg="add mod">
          <ac:chgData name="Sam Chung" userId="fd725179-d11a-41c7-81ca-2362c8f4271c" providerId="ADAL" clId="{CA4C34F5-3C09-4B7B-9436-8BC301CFEB56}" dt="2023-10-31T21:24:28.911" v="570" actId="1076"/>
          <ac:picMkLst>
            <pc:docMk/>
            <pc:sldMk cId="3913230462" sldId="279"/>
            <ac:picMk id="5" creationId="{96E6F2E1-62FE-C358-F2EF-42262E2F7CA9}"/>
          </ac:picMkLst>
        </pc:picChg>
        <pc:picChg chg="add mod">
          <ac:chgData name="Sam Chung" userId="fd725179-d11a-41c7-81ca-2362c8f4271c" providerId="ADAL" clId="{CA4C34F5-3C09-4B7B-9436-8BC301CFEB56}" dt="2023-10-31T21:24:26.924" v="569" actId="1076"/>
          <ac:picMkLst>
            <pc:docMk/>
            <pc:sldMk cId="3913230462" sldId="279"/>
            <ac:picMk id="6" creationId="{070416AC-5906-8900-B557-7D1129FAD28E}"/>
          </ac:picMkLst>
        </pc:picChg>
      </pc:sldChg>
      <pc:sldChg chg="addSp modSp new mod">
        <pc:chgData name="Sam Chung" userId="fd725179-d11a-41c7-81ca-2362c8f4271c" providerId="ADAL" clId="{CA4C34F5-3C09-4B7B-9436-8BC301CFEB56}" dt="2023-10-31T21:18:04.795" v="317" actId="1076"/>
        <pc:sldMkLst>
          <pc:docMk/>
          <pc:sldMk cId="2126666740" sldId="280"/>
        </pc:sldMkLst>
        <pc:spChg chg="mod">
          <ac:chgData name="Sam Chung" userId="fd725179-d11a-41c7-81ca-2362c8f4271c" providerId="ADAL" clId="{CA4C34F5-3C09-4B7B-9436-8BC301CFEB56}" dt="2023-10-31T21:06:45.278" v="33" actId="20577"/>
          <ac:spMkLst>
            <pc:docMk/>
            <pc:sldMk cId="2126666740" sldId="280"/>
            <ac:spMk id="2" creationId="{0E5124C3-4BDA-FFEB-CA39-81C3AC88C58C}"/>
          </ac:spMkLst>
        </pc:spChg>
        <pc:spChg chg="mod">
          <ac:chgData name="Sam Chung" userId="fd725179-d11a-41c7-81ca-2362c8f4271c" providerId="ADAL" clId="{CA4C34F5-3C09-4B7B-9436-8BC301CFEB56}" dt="2023-10-31T21:16:46.158" v="314" actId="20577"/>
          <ac:spMkLst>
            <pc:docMk/>
            <pc:sldMk cId="2126666740" sldId="280"/>
            <ac:spMk id="3" creationId="{0DA30C39-33B4-8AD8-462C-49665308600E}"/>
          </ac:spMkLst>
        </pc:spChg>
        <pc:picChg chg="add mod">
          <ac:chgData name="Sam Chung" userId="fd725179-d11a-41c7-81ca-2362c8f4271c" providerId="ADAL" clId="{CA4C34F5-3C09-4B7B-9436-8BC301CFEB56}" dt="2023-10-31T21:18:04.795" v="317" actId="1076"/>
          <ac:picMkLst>
            <pc:docMk/>
            <pc:sldMk cId="2126666740" sldId="280"/>
            <ac:picMk id="1026" creationId="{1CF5AF64-2127-3BB4-9528-A36B7C502BCA}"/>
          </ac:picMkLst>
        </pc:picChg>
      </pc:sldChg>
      <pc:sldChg chg="addSp delSp modSp add mod">
        <pc:chgData name="Sam Chung" userId="fd725179-d11a-41c7-81ca-2362c8f4271c" providerId="ADAL" clId="{CA4C34F5-3C09-4B7B-9436-8BC301CFEB56}" dt="2023-10-31T21:25:56.648" v="579" actId="1076"/>
        <pc:sldMkLst>
          <pc:docMk/>
          <pc:sldMk cId="4242092722" sldId="281"/>
        </pc:sldMkLst>
        <pc:spChg chg="mod">
          <ac:chgData name="Sam Chung" userId="fd725179-d11a-41c7-81ca-2362c8f4271c" providerId="ADAL" clId="{CA4C34F5-3C09-4B7B-9436-8BC301CFEB56}" dt="2023-10-31T21:07:00.549" v="42" actId="20577"/>
          <ac:spMkLst>
            <pc:docMk/>
            <pc:sldMk cId="4242092722" sldId="281"/>
            <ac:spMk id="2" creationId="{0E5124C3-4BDA-FFEB-CA39-81C3AC88C58C}"/>
          </ac:spMkLst>
        </pc:spChg>
        <pc:spChg chg="del">
          <ac:chgData name="Sam Chung" userId="fd725179-d11a-41c7-81ca-2362c8f4271c" providerId="ADAL" clId="{CA4C34F5-3C09-4B7B-9436-8BC301CFEB56}" dt="2023-10-31T21:25:20.451" v="572" actId="478"/>
          <ac:spMkLst>
            <pc:docMk/>
            <pc:sldMk cId="4242092722" sldId="281"/>
            <ac:spMk id="3" creationId="{0DA30C39-33B4-8AD8-462C-49665308600E}"/>
          </ac:spMkLst>
        </pc:spChg>
        <pc:picChg chg="add mod">
          <ac:chgData name="Sam Chung" userId="fd725179-d11a-41c7-81ca-2362c8f4271c" providerId="ADAL" clId="{CA4C34F5-3C09-4B7B-9436-8BC301CFEB56}" dt="2023-10-31T21:25:56.648" v="579" actId="1076"/>
          <ac:picMkLst>
            <pc:docMk/>
            <pc:sldMk cId="4242092722" sldId="281"/>
            <ac:picMk id="5" creationId="{B54E6CE8-AB34-A09B-8E9B-715746D6E146}"/>
          </ac:picMkLst>
        </pc:picChg>
      </pc:sldChg>
      <pc:sldChg chg="modSp add mod">
        <pc:chgData name="Sam Chung" userId="fd725179-d11a-41c7-81ca-2362c8f4271c" providerId="ADAL" clId="{CA4C34F5-3C09-4B7B-9436-8BC301CFEB56}" dt="2023-10-31T21:15:52.454" v="293" actId="21"/>
        <pc:sldMkLst>
          <pc:docMk/>
          <pc:sldMk cId="4139774174" sldId="282"/>
        </pc:sldMkLst>
        <pc:spChg chg="mod">
          <ac:chgData name="Sam Chung" userId="fd725179-d11a-41c7-81ca-2362c8f4271c" providerId="ADAL" clId="{CA4C34F5-3C09-4B7B-9436-8BC301CFEB56}" dt="2023-10-31T21:07:14.100" v="58" actId="20577"/>
          <ac:spMkLst>
            <pc:docMk/>
            <pc:sldMk cId="4139774174" sldId="282"/>
            <ac:spMk id="2" creationId="{0E5124C3-4BDA-FFEB-CA39-81C3AC88C58C}"/>
          </ac:spMkLst>
        </pc:spChg>
        <pc:spChg chg="mod">
          <ac:chgData name="Sam Chung" userId="fd725179-d11a-41c7-81ca-2362c8f4271c" providerId="ADAL" clId="{CA4C34F5-3C09-4B7B-9436-8BC301CFEB56}" dt="2023-10-31T21:15:52.454" v="293" actId="21"/>
          <ac:spMkLst>
            <pc:docMk/>
            <pc:sldMk cId="4139774174" sldId="282"/>
            <ac:spMk id="3" creationId="{0DA30C39-33B4-8AD8-462C-49665308600E}"/>
          </ac:spMkLst>
        </pc:spChg>
      </pc:sldChg>
      <pc:sldChg chg="modSp add mod">
        <pc:chgData name="Sam Chung" userId="fd725179-d11a-41c7-81ca-2362c8f4271c" providerId="ADAL" clId="{CA4C34F5-3C09-4B7B-9436-8BC301CFEB56}" dt="2023-10-31T21:07:26.485" v="67" actId="20577"/>
        <pc:sldMkLst>
          <pc:docMk/>
          <pc:sldMk cId="2425706038" sldId="283"/>
        </pc:sldMkLst>
        <pc:spChg chg="mod">
          <ac:chgData name="Sam Chung" userId="fd725179-d11a-41c7-81ca-2362c8f4271c" providerId="ADAL" clId="{CA4C34F5-3C09-4B7B-9436-8BC301CFEB56}" dt="2023-10-31T21:07:26.485" v="67" actId="20577"/>
          <ac:spMkLst>
            <pc:docMk/>
            <pc:sldMk cId="2425706038" sldId="283"/>
            <ac:spMk id="2" creationId="{0E5124C3-4BDA-FFEB-CA39-81C3AC88C58C}"/>
          </ac:spMkLst>
        </pc:spChg>
      </pc:sldChg>
      <pc:sldChg chg="modSp add mod">
        <pc:chgData name="Sam Chung" userId="fd725179-d11a-41c7-81ca-2362c8f4271c" providerId="ADAL" clId="{CA4C34F5-3C09-4B7B-9436-8BC301CFEB56}" dt="2023-10-31T21:07:38.170" v="76" actId="20577"/>
        <pc:sldMkLst>
          <pc:docMk/>
          <pc:sldMk cId="2574209575" sldId="284"/>
        </pc:sldMkLst>
        <pc:spChg chg="mod">
          <ac:chgData name="Sam Chung" userId="fd725179-d11a-41c7-81ca-2362c8f4271c" providerId="ADAL" clId="{CA4C34F5-3C09-4B7B-9436-8BC301CFEB56}" dt="2023-10-31T21:07:38.170" v="76" actId="20577"/>
          <ac:spMkLst>
            <pc:docMk/>
            <pc:sldMk cId="2574209575" sldId="284"/>
            <ac:spMk id="2" creationId="{0E5124C3-4BDA-FFEB-CA39-81C3AC88C58C}"/>
          </ac:spMkLst>
        </pc:spChg>
      </pc:sldChg>
      <pc:sldChg chg="addSp delSp modSp add mod modNotesTx">
        <pc:chgData name="Sam Chung" userId="fd725179-d11a-41c7-81ca-2362c8f4271c" providerId="ADAL" clId="{CA4C34F5-3C09-4B7B-9436-8BC301CFEB56}" dt="2023-10-31T21:16:15.431" v="304" actId="20577"/>
        <pc:sldMkLst>
          <pc:docMk/>
          <pc:sldMk cId="66828955" sldId="285"/>
        </pc:sldMkLst>
        <pc:spChg chg="mod">
          <ac:chgData name="Sam Chung" userId="fd725179-d11a-41c7-81ca-2362c8f4271c" providerId="ADAL" clId="{CA4C34F5-3C09-4B7B-9436-8BC301CFEB56}" dt="2023-10-31T21:07:50.794" v="88" actId="20577"/>
          <ac:spMkLst>
            <pc:docMk/>
            <pc:sldMk cId="66828955" sldId="285"/>
            <ac:spMk id="2" creationId="{0E5124C3-4BDA-FFEB-CA39-81C3AC88C58C}"/>
          </ac:spMkLst>
        </pc:spChg>
        <pc:spChg chg="mod">
          <ac:chgData name="Sam Chung" userId="fd725179-d11a-41c7-81ca-2362c8f4271c" providerId="ADAL" clId="{CA4C34F5-3C09-4B7B-9436-8BC301CFEB56}" dt="2023-10-31T21:16:15.431" v="304" actId="20577"/>
          <ac:spMkLst>
            <pc:docMk/>
            <pc:sldMk cId="66828955" sldId="285"/>
            <ac:spMk id="3" creationId="{0DA30C39-33B4-8AD8-462C-49665308600E}"/>
          </ac:spMkLst>
        </pc:spChg>
        <pc:picChg chg="add del mod">
          <ac:chgData name="Sam Chung" userId="fd725179-d11a-41c7-81ca-2362c8f4271c" providerId="ADAL" clId="{CA4C34F5-3C09-4B7B-9436-8BC301CFEB56}" dt="2023-10-31T21:15:05.509" v="290" actId="478"/>
          <ac:picMkLst>
            <pc:docMk/>
            <pc:sldMk cId="66828955" sldId="285"/>
            <ac:picMk id="5" creationId="{9F2EB997-06C5-DEBE-8B25-46C1E43C143E}"/>
          </ac:picMkLst>
        </pc:picChg>
        <pc:picChg chg="add mod">
          <ac:chgData name="Sam Chung" userId="fd725179-d11a-41c7-81ca-2362c8f4271c" providerId="ADAL" clId="{CA4C34F5-3C09-4B7B-9436-8BC301CFEB56}" dt="2023-10-31T21:15:39.218" v="292" actId="1076"/>
          <ac:picMkLst>
            <pc:docMk/>
            <pc:sldMk cId="66828955" sldId="285"/>
            <ac:picMk id="6" creationId="{3CC2F4E0-66FD-1E4B-3670-CC3080055D56}"/>
          </ac:picMkLst>
        </pc:picChg>
      </pc:sldChg>
      <pc:sldChg chg="addSp modSp add mod">
        <pc:chgData name="Sam Chung" userId="fd725179-d11a-41c7-81ca-2362c8f4271c" providerId="ADAL" clId="{CA4C34F5-3C09-4B7B-9436-8BC301CFEB56}" dt="2023-10-31T21:12:54.899" v="260" actId="1076"/>
        <pc:sldMkLst>
          <pc:docMk/>
          <pc:sldMk cId="1458292451" sldId="286"/>
        </pc:sldMkLst>
        <pc:spChg chg="mod">
          <ac:chgData name="Sam Chung" userId="fd725179-d11a-41c7-81ca-2362c8f4271c" providerId="ADAL" clId="{CA4C34F5-3C09-4B7B-9436-8BC301CFEB56}" dt="2023-10-31T21:08:08.728" v="101" actId="20577"/>
          <ac:spMkLst>
            <pc:docMk/>
            <pc:sldMk cId="1458292451" sldId="286"/>
            <ac:spMk id="2" creationId="{0E5124C3-4BDA-FFEB-CA39-81C3AC88C58C}"/>
          </ac:spMkLst>
        </pc:spChg>
        <pc:spChg chg="mod">
          <ac:chgData name="Sam Chung" userId="fd725179-d11a-41c7-81ca-2362c8f4271c" providerId="ADAL" clId="{CA4C34F5-3C09-4B7B-9436-8BC301CFEB56}" dt="2023-10-31T21:12:54.899" v="260" actId="1076"/>
          <ac:spMkLst>
            <pc:docMk/>
            <pc:sldMk cId="1458292451" sldId="286"/>
            <ac:spMk id="3" creationId="{0DA30C39-33B4-8AD8-462C-49665308600E}"/>
          </ac:spMkLst>
        </pc:spChg>
        <pc:picChg chg="add mod">
          <ac:chgData name="Sam Chung" userId="fd725179-d11a-41c7-81ca-2362c8f4271c" providerId="ADAL" clId="{CA4C34F5-3C09-4B7B-9436-8BC301CFEB56}" dt="2023-10-31T21:12:48.276" v="258" actId="14100"/>
          <ac:picMkLst>
            <pc:docMk/>
            <pc:sldMk cId="1458292451" sldId="286"/>
            <ac:picMk id="5" creationId="{54052196-9CBE-D62A-5BE8-6B3CFA163294}"/>
          </ac:picMkLst>
        </pc:picChg>
      </pc:sldChg>
    </pc:docChg>
  </pc:docChgLst>
  <pc:docChgLst>
    <pc:chgData name="Morgan Zantua" userId="S::zantuamorgan@cityu.edu::23781f9c-5971-458f-998a-329545e2ba1d" providerId="AD" clId="Web-{F92C70CF-29A3-624D-BE33-99A9840C7745}"/>
    <pc:docChg chg="modSld">
      <pc:chgData name="Morgan Zantua" userId="S::zantuamorgan@cityu.edu::23781f9c-5971-458f-998a-329545e2ba1d" providerId="AD" clId="Web-{F92C70CF-29A3-624D-BE33-99A9840C7745}" dt="2024-12-10T01:05:25.447" v="0"/>
      <pc:docMkLst>
        <pc:docMk/>
      </pc:docMkLst>
      <pc:sldChg chg="mod modShow">
        <pc:chgData name="Morgan Zantua" userId="S::zantuamorgan@cityu.edu::23781f9c-5971-458f-998a-329545e2ba1d" providerId="AD" clId="Web-{F92C70CF-29A3-624D-BE33-99A9840C7745}" dt="2024-12-10T01:05:25.447" v="0"/>
        <pc:sldMkLst>
          <pc:docMk/>
          <pc:sldMk cId="2863282085" sldId="276"/>
        </pc:sldMkLst>
      </pc:sldChg>
    </pc:docChg>
  </pc:docChgLst>
  <pc:docChgLst>
    <pc:chgData name="Sam Chung" userId="fd725179-d11a-41c7-81ca-2362c8f4271c" providerId="ADAL" clId="{DC93CF52-CD2A-46E3-9ADD-260E6FC516F7}"/>
    <pc:docChg chg="custSel modSld modMainMaster">
      <pc:chgData name="Sam Chung" userId="fd725179-d11a-41c7-81ca-2362c8f4271c" providerId="ADAL" clId="{DC93CF52-CD2A-46E3-9ADD-260E6FC516F7}" dt="2023-09-18T16:55:46.620" v="135" actId="2711"/>
      <pc:docMkLst>
        <pc:docMk/>
      </pc:docMkLst>
      <pc:sldChg chg="addSp delSp modSp mod">
        <pc:chgData name="Sam Chung" userId="fd725179-d11a-41c7-81ca-2362c8f4271c" providerId="ADAL" clId="{DC93CF52-CD2A-46E3-9ADD-260E6FC516F7}" dt="2023-09-18T16:55:36.514" v="134" actId="2711"/>
        <pc:sldMkLst>
          <pc:docMk/>
          <pc:sldMk cId="0" sldId="256"/>
        </pc:sldMkLst>
        <pc:spChg chg="mod">
          <ac:chgData name="Sam Chung" userId="fd725179-d11a-41c7-81ca-2362c8f4271c" providerId="ADAL" clId="{DC93CF52-CD2A-46E3-9ADD-260E6FC516F7}" dt="2023-09-18T16:55:36.514" v="134" actId="2711"/>
          <ac:spMkLst>
            <pc:docMk/>
            <pc:sldMk cId="0" sldId="256"/>
            <ac:spMk id="14" creationId="{00000000-0000-0000-0000-000000000000}"/>
          </ac:spMkLst>
        </pc:spChg>
        <pc:spChg chg="mod">
          <ac:chgData name="Sam Chung" userId="fd725179-d11a-41c7-81ca-2362c8f4271c" providerId="ADAL" clId="{DC93CF52-CD2A-46E3-9ADD-260E6FC516F7}" dt="2023-09-18T16:52:28.050" v="40" actId="14100"/>
          <ac:spMkLst>
            <pc:docMk/>
            <pc:sldMk cId="0" sldId="256"/>
            <ac:spMk id="184" creationId="{00000000-0000-0000-0000-000000000000}"/>
          </ac:spMkLst>
        </pc:spChg>
        <pc:picChg chg="mod">
          <ac:chgData name="Sam Chung" userId="fd725179-d11a-41c7-81ca-2362c8f4271c" providerId="ADAL" clId="{DC93CF52-CD2A-46E3-9ADD-260E6FC516F7}" dt="2023-09-18T16:52:06.604" v="24" actId="1076"/>
          <ac:picMkLst>
            <pc:docMk/>
            <pc:sldMk cId="0" sldId="256"/>
            <ac:picMk id="2" creationId="{00000000-0000-0000-0000-000000000000}"/>
          </ac:picMkLst>
        </pc:picChg>
        <pc:picChg chg="add mod">
          <ac:chgData name="Sam Chung" userId="fd725179-d11a-41c7-81ca-2362c8f4271c" providerId="ADAL" clId="{DC93CF52-CD2A-46E3-9ADD-260E6FC516F7}" dt="2023-09-18T16:52:09.899" v="25" actId="1076"/>
          <ac:picMkLst>
            <pc:docMk/>
            <pc:sldMk cId="0" sldId="256"/>
            <ac:picMk id="3" creationId="{0A7E5350-9E11-1F3F-2A00-4B9967ED2A98}"/>
          </ac:picMkLst>
        </pc:picChg>
        <pc:picChg chg="del">
          <ac:chgData name="Sam Chung" userId="fd725179-d11a-41c7-81ca-2362c8f4271c" providerId="ADAL" clId="{DC93CF52-CD2A-46E3-9ADD-260E6FC516F7}" dt="2023-09-18T16:52:22.591" v="39" actId="478"/>
          <ac:picMkLst>
            <pc:docMk/>
            <pc:sldMk cId="0" sldId="256"/>
            <ac:picMk id="1040" creationId="{00000000-0000-0000-0000-000000000000}"/>
          </ac:picMkLst>
        </pc:picChg>
      </pc:sldChg>
      <pc:sldChg chg="modSp mod">
        <pc:chgData name="Sam Chung" userId="fd725179-d11a-41c7-81ca-2362c8f4271c" providerId="ADAL" clId="{DC93CF52-CD2A-46E3-9ADD-260E6FC516F7}" dt="2023-09-18T16:55:46.620" v="135" actId="2711"/>
        <pc:sldMkLst>
          <pc:docMk/>
          <pc:sldMk cId="2425647436" sldId="274"/>
        </pc:sldMkLst>
        <pc:spChg chg="mod">
          <ac:chgData name="Sam Chung" userId="fd725179-d11a-41c7-81ca-2362c8f4271c" providerId="ADAL" clId="{DC93CF52-CD2A-46E3-9ADD-260E6FC516F7}" dt="2023-09-18T16:53:52.870" v="130" actId="255"/>
          <ac:spMkLst>
            <pc:docMk/>
            <pc:sldMk cId="2425647436" sldId="274"/>
            <ac:spMk id="3" creationId="{00000000-0000-0000-0000-000000000000}"/>
          </ac:spMkLst>
        </pc:spChg>
        <pc:spChg chg="mod">
          <ac:chgData name="Sam Chung" userId="fd725179-d11a-41c7-81ca-2362c8f4271c" providerId="ADAL" clId="{DC93CF52-CD2A-46E3-9ADD-260E6FC516F7}" dt="2023-09-18T16:55:46.620" v="135" actId="2711"/>
          <ac:spMkLst>
            <pc:docMk/>
            <pc:sldMk cId="2425647436" sldId="274"/>
            <ac:spMk id="5" creationId="{00000000-0000-0000-0000-000000000000}"/>
          </ac:spMkLst>
        </pc:spChg>
      </pc:sldChg>
      <pc:sldMasterChg chg="modSldLayout">
        <pc:chgData name="Sam Chung" userId="fd725179-d11a-41c7-81ca-2362c8f4271c" providerId="ADAL" clId="{DC93CF52-CD2A-46E3-9ADD-260E6FC516F7}" dt="2023-09-18T16:54:32.537" v="133" actId="2711"/>
        <pc:sldMasterMkLst>
          <pc:docMk/>
          <pc:sldMasterMk cId="0" sldId="2147483657"/>
        </pc:sldMasterMkLst>
        <pc:sldLayoutChg chg="modSp">
          <pc:chgData name="Sam Chung" userId="fd725179-d11a-41c7-81ca-2362c8f4271c" providerId="ADAL" clId="{DC93CF52-CD2A-46E3-9ADD-260E6FC516F7}" dt="2023-09-18T16:54:14.617" v="131" actId="2711"/>
          <pc:sldLayoutMkLst>
            <pc:docMk/>
            <pc:sldMasterMk cId="0" sldId="2147483657"/>
            <pc:sldLayoutMk cId="0" sldId="2147483648"/>
          </pc:sldLayoutMkLst>
          <pc:spChg chg="mod">
            <ac:chgData name="Sam Chung" userId="fd725179-d11a-41c7-81ca-2362c8f4271c" providerId="ADAL" clId="{DC93CF52-CD2A-46E3-9ADD-260E6FC516F7}" dt="2023-09-18T16:54:14.617" v="131" actId="2711"/>
            <ac:spMkLst>
              <pc:docMk/>
              <pc:sldMasterMk cId="0" sldId="2147483657"/>
              <pc:sldLayoutMk cId="0" sldId="2147483648"/>
              <ac:spMk id="22" creationId="{00000000-0000-0000-0000-000000000000}"/>
            </ac:spMkLst>
          </pc:spChg>
        </pc:sldLayoutChg>
        <pc:sldLayoutChg chg="modSp">
          <pc:chgData name="Sam Chung" userId="fd725179-d11a-41c7-81ca-2362c8f4271c" providerId="ADAL" clId="{DC93CF52-CD2A-46E3-9ADD-260E6FC516F7}" dt="2023-09-18T16:54:32.537" v="133" actId="2711"/>
          <pc:sldLayoutMkLst>
            <pc:docMk/>
            <pc:sldMasterMk cId="0" sldId="2147483657"/>
            <pc:sldLayoutMk cId="3086644524" sldId="2147483659"/>
          </pc:sldLayoutMkLst>
          <pc:spChg chg="mod">
            <ac:chgData name="Sam Chung" userId="fd725179-d11a-41c7-81ca-2362c8f4271c" providerId="ADAL" clId="{DC93CF52-CD2A-46E3-9ADD-260E6FC516F7}" dt="2023-09-18T16:54:23.610" v="132" actId="2711"/>
            <ac:spMkLst>
              <pc:docMk/>
              <pc:sldMasterMk cId="0" sldId="2147483657"/>
              <pc:sldLayoutMk cId="3086644524" sldId="2147483659"/>
              <ac:spMk id="78" creationId="{00000000-0000-0000-0000-000000000000}"/>
            </ac:spMkLst>
          </pc:spChg>
          <pc:spChg chg="mod">
            <ac:chgData name="Sam Chung" userId="fd725179-d11a-41c7-81ca-2362c8f4271c" providerId="ADAL" clId="{DC93CF52-CD2A-46E3-9ADD-260E6FC516F7}" dt="2023-09-18T16:54:32.537" v="133" actId="2711"/>
            <ac:spMkLst>
              <pc:docMk/>
              <pc:sldMasterMk cId="0" sldId="2147483657"/>
              <pc:sldLayoutMk cId="3086644524" sldId="2147483659"/>
              <ac:spMk id="79" creationId="{00000000-0000-0000-0000-000000000000}"/>
            </ac:spMkLst>
          </pc:spChg>
        </pc:sldLayoutChg>
      </pc:sldMasterChg>
    </pc:docChg>
  </pc:docChgLst>
  <pc:docChgLst>
    <pc:chgData name="Kim Nguyen" userId="f1d78e5f-a453-48e1-8d24-789f55401968" providerId="ADAL" clId="{37F2BAE6-96E9-8245-89F1-FB521746823D}"/>
    <pc:docChg chg="undo custSel modMainMaster">
      <pc:chgData name="Kim Nguyen" userId="f1d78e5f-a453-48e1-8d24-789f55401968" providerId="ADAL" clId="{37F2BAE6-96E9-8245-89F1-FB521746823D}" dt="2020-06-03T22:10:57.628" v="56"/>
      <pc:docMkLst>
        <pc:docMk/>
      </pc:docMkLst>
      <pc:sldMasterChg chg="addSp modSp modSldLayout">
        <pc:chgData name="Kim Nguyen" userId="f1d78e5f-a453-48e1-8d24-789f55401968" providerId="ADAL" clId="{37F2BAE6-96E9-8245-89F1-FB521746823D}" dt="2020-06-03T22:10:57.628" v="56"/>
        <pc:sldMasterMkLst>
          <pc:docMk/>
          <pc:sldMasterMk cId="0" sldId="2147483657"/>
        </pc:sldMasterMkLst>
        <pc:picChg chg="add mod">
          <ac:chgData name="Kim Nguyen" userId="f1d78e5f-a453-48e1-8d24-789f55401968" providerId="ADAL" clId="{37F2BAE6-96E9-8245-89F1-FB521746823D}" dt="2020-06-03T22:10:57.628" v="56"/>
          <ac:picMkLst>
            <pc:docMk/>
            <pc:sldMasterMk cId="0" sldId="2147483657"/>
            <ac:picMk id="5" creationId="{B9B48145-9848-2F4E-A51E-1AF5F3EC5EAD}"/>
          </ac:picMkLst>
        </pc:picChg>
        <pc:sldLayoutChg chg="addSp delSp modSp">
          <pc:chgData name="Kim Nguyen" userId="f1d78e5f-a453-48e1-8d24-789f55401968" providerId="ADAL" clId="{37F2BAE6-96E9-8245-89F1-FB521746823D}" dt="2020-06-03T22:09:41.244" v="50" actId="1076"/>
          <pc:sldLayoutMkLst>
            <pc:docMk/>
            <pc:sldMasterMk cId="0" sldId="2147483657"/>
            <pc:sldLayoutMk cId="0" sldId="2147483648"/>
          </pc:sldLayoutMkLst>
          <pc:grpChg chg="mod">
            <ac:chgData name="Kim Nguyen" userId="f1d78e5f-a453-48e1-8d24-789f55401968" providerId="ADAL" clId="{37F2BAE6-96E9-8245-89F1-FB521746823D}" dt="2020-06-03T22:09:39.227" v="49" actId="1076"/>
            <ac:grpSpMkLst>
              <pc:docMk/>
              <pc:sldMasterMk cId="0" sldId="2147483657"/>
              <pc:sldLayoutMk cId="0" sldId="2147483648"/>
              <ac:grpSpMk id="11" creationId="{00000000-0000-0000-0000-000000000000}"/>
            </ac:grpSpMkLst>
          </pc:grpChg>
          <pc:picChg chg="add del mod">
            <ac:chgData name="Kim Nguyen" userId="f1d78e5f-a453-48e1-8d24-789f55401968" providerId="ADAL" clId="{37F2BAE6-96E9-8245-89F1-FB521746823D}" dt="2020-06-03T22:08:24.329" v="8"/>
            <ac:picMkLst>
              <pc:docMk/>
              <pc:sldMasterMk cId="0" sldId="2147483657"/>
              <pc:sldLayoutMk cId="0" sldId="2147483648"/>
              <ac:picMk id="2" creationId="{4CDBEE4B-4D2C-AD4E-B4CA-AF560AC04A7F}"/>
            </ac:picMkLst>
          </pc:picChg>
          <pc:picChg chg="add mod">
            <ac:chgData name="Kim Nguyen" userId="f1d78e5f-a453-48e1-8d24-789f55401968" providerId="ADAL" clId="{37F2BAE6-96E9-8245-89F1-FB521746823D}" dt="2020-06-03T22:09:41.244" v="50" actId="1076"/>
            <ac:picMkLst>
              <pc:docMk/>
              <pc:sldMasterMk cId="0" sldId="2147483657"/>
              <pc:sldLayoutMk cId="0" sldId="2147483648"/>
              <ac:picMk id="3" creationId="{134F7D0F-FE46-C945-87EB-0FD3D356521A}"/>
            </ac:picMkLst>
          </pc:picChg>
          <pc:picChg chg="add del">
            <ac:chgData name="Kim Nguyen" userId="f1d78e5f-a453-48e1-8d24-789f55401968" providerId="ADAL" clId="{37F2BAE6-96E9-8245-89F1-FB521746823D}" dt="2020-06-03T22:08:42.375" v="10" actId="478"/>
            <ac:picMkLst>
              <pc:docMk/>
              <pc:sldMasterMk cId="0" sldId="2147483657"/>
              <pc:sldLayoutMk cId="0" sldId="2147483648"/>
              <ac:picMk id="23" creationId="{00000000-0000-0000-0000-000000000000}"/>
            </ac:picMkLst>
          </pc:picChg>
        </pc:sldLayoutChg>
        <pc:sldLayoutChg chg="addSp delSp modSp">
          <pc:chgData name="Kim Nguyen" userId="f1d78e5f-a453-48e1-8d24-789f55401968" providerId="ADAL" clId="{37F2BAE6-96E9-8245-89F1-FB521746823D}" dt="2020-06-03T22:10:17.744" v="55" actId="1076"/>
          <pc:sldLayoutMkLst>
            <pc:docMk/>
            <pc:sldMasterMk cId="0" sldId="2147483657"/>
            <pc:sldLayoutMk cId="3086644524" sldId="2147483659"/>
          </pc:sldLayoutMkLst>
          <pc:picChg chg="del mod">
            <ac:chgData name="Kim Nguyen" userId="f1d78e5f-a453-48e1-8d24-789f55401968" providerId="ADAL" clId="{37F2BAE6-96E9-8245-89F1-FB521746823D}" dt="2020-06-03T22:10:14.329" v="54" actId="478"/>
            <ac:picMkLst>
              <pc:docMk/>
              <pc:sldMasterMk cId="0" sldId="2147483657"/>
              <pc:sldLayoutMk cId="3086644524" sldId="2147483659"/>
              <ac:picMk id="21" creationId="{00000000-0000-0000-0000-000000000000}"/>
            </ac:picMkLst>
          </pc:picChg>
          <pc:picChg chg="add mod">
            <ac:chgData name="Kim Nguyen" userId="f1d78e5f-a453-48e1-8d24-789f55401968" providerId="ADAL" clId="{37F2BAE6-96E9-8245-89F1-FB521746823D}" dt="2020-06-03T22:10:17.744" v="55" actId="1076"/>
            <ac:picMkLst>
              <pc:docMk/>
              <pc:sldMasterMk cId="0" sldId="2147483657"/>
              <pc:sldLayoutMk cId="3086644524" sldId="2147483659"/>
              <ac:picMk id="22" creationId="{C8F7DB91-7595-E64B-B07D-A30575B2CB4C}"/>
            </ac:picMkLst>
          </pc:pic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457200" marR="0" lvl="0" indent="-317500" algn="l" defTabSz="914400" rtl="0" eaLnBrk="1" fontAlgn="auto" latinLnBrk="0" hangingPunct="1">
              <a:lnSpc>
                <a:spcPct val="100000"/>
              </a:lnSpc>
              <a:spcBef>
                <a:spcPts val="0"/>
              </a:spcBef>
              <a:spcAft>
                <a:spcPts val="0"/>
              </a:spcAft>
              <a:buClr>
                <a:srgbClr val="000000"/>
              </a:buClr>
              <a:buSzPts val="1400"/>
              <a:buFont typeface="Arial"/>
              <a:buChar char="●"/>
              <a:tabLst/>
              <a:defRPr/>
            </a:pPr>
            <a:r>
              <a:rPr lang="en-US" sz="1100" dirty="0">
                <a:effectLst/>
                <a:latin typeface="Verdana" panose="020B0604030504040204" pitchFamily="34" charset="0"/>
                <a:ea typeface="Times New Roman" panose="02020603050405020304" pitchFamily="18" charset="0"/>
              </a:rPr>
              <a:t>Last, we propose a case study report of the cybersecurity risk assessment to the startup company team. The report can allow the team to think of their cybersecurity risks in advance, even before launching their online training business.</a:t>
            </a:r>
            <a:endParaRPr lang="en-US" sz="11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30949431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73329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p:nvPr/>
        </p:nvSpPr>
        <p:spPr>
          <a:xfrm>
            <a:off x="7544483" y="657775"/>
            <a:ext cx="1299300" cy="4329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nvGrpSpPr>
          <p:cNvPr id="11" name="Google Shape;11;p2"/>
          <p:cNvGrpSpPr/>
          <p:nvPr/>
        </p:nvGrpSpPr>
        <p:grpSpPr>
          <a:xfrm>
            <a:off x="182385" y="0"/>
            <a:ext cx="8661398" cy="5150588"/>
            <a:chOff x="0" y="-7088"/>
            <a:chExt cx="8661398" cy="5150588"/>
          </a:xfrm>
        </p:grpSpPr>
        <p:sp>
          <p:nvSpPr>
            <p:cNvPr id="12" name="Google Shape;12;p2"/>
            <p:cNvSpPr/>
            <p:nvPr/>
          </p:nvSpPr>
          <p:spPr>
            <a:xfrm>
              <a:off x="0" y="0"/>
              <a:ext cx="3525000" cy="5143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 name="Google Shape;13;p2"/>
            <p:cNvSpPr/>
            <p:nvPr/>
          </p:nvSpPr>
          <p:spPr>
            <a:xfrm rot="10800000" flipH="1">
              <a:off x="3517898" y="-7088"/>
              <a:ext cx="5143500" cy="5143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grpSp>
        <p:nvGrpSpPr>
          <p:cNvPr id="14" name="Google Shape;14;p2"/>
          <p:cNvGrpSpPr/>
          <p:nvPr/>
        </p:nvGrpSpPr>
        <p:grpSpPr>
          <a:xfrm rot="10800000" flipH="1">
            <a:off x="1" y="1090763"/>
            <a:ext cx="8847502" cy="2961975"/>
            <a:chOff x="-8178042" y="-4493254"/>
            <a:chExt cx="19483598" cy="6522736"/>
          </a:xfrm>
        </p:grpSpPr>
        <p:sp>
          <p:nvSpPr>
            <p:cNvPr id="15" name="Google Shape;15;p2"/>
            <p:cNvSpPr/>
            <p:nvPr/>
          </p:nvSpPr>
          <p:spPr>
            <a:xfrm>
              <a:off x="-8178042" y="-4493118"/>
              <a:ext cx="12968400" cy="6522600"/>
            </a:xfrm>
            <a:prstGeom prst="rect">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16" name="Google Shape;16;p2"/>
            <p:cNvSpPr/>
            <p:nvPr/>
          </p:nvSpPr>
          <p:spPr>
            <a:xfrm>
              <a:off x="4782955" y="-4493254"/>
              <a:ext cx="6522600" cy="6522600"/>
            </a:xfrm>
            <a:prstGeom prst="rtTriangle">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grpSp>
        <p:nvGrpSpPr>
          <p:cNvPr id="17" name="Google Shape;17;p2"/>
          <p:cNvGrpSpPr/>
          <p:nvPr/>
        </p:nvGrpSpPr>
        <p:grpSpPr>
          <a:xfrm>
            <a:off x="3677236" y="4278349"/>
            <a:ext cx="5480829" cy="432996"/>
            <a:chOff x="5582265" y="4646738"/>
            <a:chExt cx="5480829" cy="432996"/>
          </a:xfrm>
        </p:grpSpPr>
        <p:sp>
          <p:nvSpPr>
            <p:cNvPr id="18" name="Google Shape;18;p2"/>
            <p:cNvSpPr/>
            <p:nvPr/>
          </p:nvSpPr>
          <p:spPr>
            <a:xfrm rot="10800000">
              <a:off x="5582265"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9" name="Google Shape;19;p2"/>
            <p:cNvGrpSpPr/>
            <p:nvPr/>
          </p:nvGrpSpPr>
          <p:grpSpPr>
            <a:xfrm flipH="1">
              <a:off x="5585232" y="4646738"/>
              <a:ext cx="5477861" cy="304551"/>
              <a:chOff x="-24158748" y="330075"/>
              <a:chExt cx="30568423" cy="1699506"/>
            </a:xfrm>
          </p:grpSpPr>
          <p:sp>
            <p:nvSpPr>
              <p:cNvPr id="20" name="Google Shape;20;p2"/>
              <p:cNvSpPr/>
              <p:nvPr/>
            </p:nvSpPr>
            <p:spPr>
              <a:xfrm>
                <a:off x="-24158748" y="330081"/>
                <a:ext cx="289080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 name="Google Shape;21;p2"/>
              <p:cNvSpPr/>
              <p:nvPr/>
            </p:nvSpPr>
            <p:spPr>
              <a:xfrm>
                <a:off x="4710175"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sp>
        <p:nvSpPr>
          <p:cNvPr id="22" name="Google Shape;22;p2"/>
          <p:cNvSpPr txBox="1">
            <a:spLocks noGrp="1"/>
          </p:cNvSpPr>
          <p:nvPr>
            <p:ph type="ctrTitle"/>
          </p:nvPr>
        </p:nvSpPr>
        <p:spPr>
          <a:xfrm>
            <a:off x="685800" y="1090750"/>
            <a:ext cx="5367900" cy="2961900"/>
          </a:xfrm>
          <a:prstGeom prst="rect">
            <a:avLst/>
          </a:prstGeom>
        </p:spPr>
        <p:txBody>
          <a:bodyPr spcFirstLastPara="1" wrap="square" lIns="91425" tIns="91425" rIns="91425" bIns="91425" anchor="ctr" anchorCtr="0"/>
          <a:lstStyle>
            <a:lvl1pPr lvl="0">
              <a:spcBef>
                <a:spcPts val="0"/>
              </a:spcBef>
              <a:spcAft>
                <a:spcPts val="0"/>
              </a:spcAft>
              <a:buSzPts val="4800"/>
              <a:buNone/>
              <a:defRPr sz="4800">
                <a:latin typeface="+mj-lt"/>
              </a:defRPr>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dirty="0"/>
          </a:p>
        </p:txBody>
      </p:sp>
      <p:pic>
        <p:nvPicPr>
          <p:cNvPr id="3" name="Picture 2">
            <a:extLst>
              <a:ext uri="{FF2B5EF4-FFF2-40B4-BE49-F238E27FC236}">
                <a16:creationId xmlns:a16="http://schemas.microsoft.com/office/drawing/2014/main" id="{134F7D0F-FE46-C945-87EB-0FD3D356521A}"/>
              </a:ext>
            </a:extLst>
          </p:cNvPr>
          <p:cNvPicPr>
            <a:picLocks noChangeAspect="1"/>
          </p:cNvPicPr>
          <p:nvPr userDrawn="1"/>
        </p:nvPicPr>
        <p:blipFill>
          <a:blip r:embed="rId2"/>
          <a:stretch>
            <a:fillRect/>
          </a:stretch>
        </p:blipFill>
        <p:spPr>
          <a:xfrm>
            <a:off x="0" y="4243277"/>
            <a:ext cx="914400" cy="9144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idx="10"/>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988954610"/>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61"/>
        <p:cNvGrpSpPr/>
        <p:nvPr/>
      </p:nvGrpSpPr>
      <p:grpSpPr>
        <a:xfrm>
          <a:off x="0" y="0"/>
          <a:ext cx="0" cy="0"/>
          <a:chOff x="0" y="0"/>
          <a:chExt cx="0" cy="0"/>
        </a:xfrm>
      </p:grpSpPr>
      <p:grpSp>
        <p:nvGrpSpPr>
          <p:cNvPr id="62" name="Google Shape;62;p5"/>
          <p:cNvGrpSpPr/>
          <p:nvPr/>
        </p:nvGrpSpPr>
        <p:grpSpPr>
          <a:xfrm>
            <a:off x="-4" y="40"/>
            <a:ext cx="7072430" cy="1327315"/>
            <a:chOff x="-4" y="40"/>
            <a:chExt cx="7072430" cy="1327315"/>
          </a:xfrm>
        </p:grpSpPr>
        <p:sp>
          <p:nvSpPr>
            <p:cNvPr id="63" name="Google Shape;63;p5"/>
            <p:cNvSpPr/>
            <p:nvPr/>
          </p:nvSpPr>
          <p:spPr>
            <a:xfrm>
              <a:off x="6292649" y="126425"/>
              <a:ext cx="779700" cy="2598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nvGrpSpPr>
            <p:cNvPr id="64" name="Google Shape;64;p5"/>
            <p:cNvGrpSpPr/>
            <p:nvPr/>
          </p:nvGrpSpPr>
          <p:grpSpPr>
            <a:xfrm rot="10800000" flipH="1">
              <a:off x="3" y="40"/>
              <a:ext cx="6756168" cy="1327315"/>
              <a:chOff x="-2168138" y="330075"/>
              <a:chExt cx="8650663" cy="1699506"/>
            </a:xfrm>
          </p:grpSpPr>
          <p:sp>
            <p:nvSpPr>
              <p:cNvPr id="65" name="Google Shape;65;p5"/>
              <p:cNvSpPr/>
              <p:nvPr/>
            </p:nvSpPr>
            <p:spPr>
              <a:xfrm>
                <a:off x="-2168138" y="330081"/>
                <a:ext cx="69582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66" name="Google Shape;66;p5"/>
              <p:cNvSpPr/>
              <p:nvPr/>
            </p:nvSpPr>
            <p:spPr>
              <a:xfrm>
                <a:off x="4783025"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grpSp>
          <p:nvGrpSpPr>
            <p:cNvPr id="67" name="Google Shape;67;p5"/>
            <p:cNvGrpSpPr/>
            <p:nvPr/>
          </p:nvGrpSpPr>
          <p:grpSpPr>
            <a:xfrm rot="10800000" flipH="1">
              <a:off x="-4" y="381007"/>
              <a:ext cx="7072430" cy="771744"/>
              <a:chOff x="-9092084" y="330075"/>
              <a:chExt cx="15574609" cy="1699501"/>
            </a:xfrm>
          </p:grpSpPr>
          <p:sp>
            <p:nvSpPr>
              <p:cNvPr id="68" name="Google Shape;68;p5"/>
              <p:cNvSpPr/>
              <p:nvPr/>
            </p:nvSpPr>
            <p:spPr>
              <a:xfrm>
                <a:off x="-9092084" y="330076"/>
                <a:ext cx="13882200" cy="1699500"/>
              </a:xfrm>
              <a:prstGeom prst="rect">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69" name="Google Shape;69;p5"/>
              <p:cNvSpPr/>
              <p:nvPr/>
            </p:nvSpPr>
            <p:spPr>
              <a:xfrm>
                <a:off x="4783025" y="330075"/>
                <a:ext cx="1699500" cy="1699500"/>
              </a:xfrm>
              <a:prstGeom prst="rtTriangle">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grpSp>
      <p:grpSp>
        <p:nvGrpSpPr>
          <p:cNvPr id="70" name="Google Shape;70;p5"/>
          <p:cNvGrpSpPr/>
          <p:nvPr/>
        </p:nvGrpSpPr>
        <p:grpSpPr>
          <a:xfrm>
            <a:off x="6946842" y="4472723"/>
            <a:ext cx="2202830" cy="670795"/>
            <a:chOff x="5575242" y="4472723"/>
            <a:chExt cx="2202830" cy="670795"/>
          </a:xfrm>
        </p:grpSpPr>
        <p:sp>
          <p:nvSpPr>
            <p:cNvPr id="71" name="Google Shape;71;p5"/>
            <p:cNvSpPr/>
            <p:nvPr/>
          </p:nvSpPr>
          <p:spPr>
            <a:xfrm rot="10800000">
              <a:off x="5575242"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72" name="Google Shape;72;p5"/>
            <p:cNvGrpSpPr/>
            <p:nvPr/>
          </p:nvGrpSpPr>
          <p:grpSpPr>
            <a:xfrm flipH="1">
              <a:off x="5734850" y="4472723"/>
              <a:ext cx="2040837" cy="670795"/>
              <a:chOff x="1297954" y="330075"/>
              <a:chExt cx="5169293" cy="1699506"/>
            </a:xfrm>
          </p:grpSpPr>
          <p:sp>
            <p:nvSpPr>
              <p:cNvPr id="73" name="Google Shape;73;p5"/>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4" name="Google Shape;74;p5"/>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5" name="Google Shape;75;p5"/>
            <p:cNvGrpSpPr/>
            <p:nvPr/>
          </p:nvGrpSpPr>
          <p:grpSpPr>
            <a:xfrm flipH="1">
              <a:off x="5578209" y="4646738"/>
              <a:ext cx="2199863" cy="304563"/>
              <a:chOff x="-5827153" y="330075"/>
              <a:chExt cx="12276019" cy="1699569"/>
            </a:xfrm>
          </p:grpSpPr>
          <p:sp>
            <p:nvSpPr>
              <p:cNvPr id="76" name="Google Shape;76;p5"/>
              <p:cNvSpPr/>
              <p:nvPr/>
            </p:nvSpPr>
            <p:spPr>
              <a:xfrm>
                <a:off x="-5827153" y="330144"/>
                <a:ext cx="106122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7" name="Google Shape;77;p5"/>
              <p:cNvSpPr/>
              <p:nvPr/>
            </p:nvSpPr>
            <p:spPr>
              <a:xfrm>
                <a:off x="4749366"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sp>
        <p:nvSpPr>
          <p:cNvPr id="78" name="Google Shape;78;p5"/>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lstStyle>
            <a:lvl1pPr lvl="0">
              <a:spcBef>
                <a:spcPts val="0"/>
              </a:spcBef>
              <a:spcAft>
                <a:spcPts val="0"/>
              </a:spcAft>
              <a:buSzPts val="2000"/>
              <a:buNone/>
              <a:defRPr sz="3600">
                <a:latin typeface="+mj-lt"/>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dirty="0"/>
          </a:p>
        </p:txBody>
      </p:sp>
      <p:sp>
        <p:nvSpPr>
          <p:cNvPr id="79" name="Google Shape;79;p5"/>
          <p:cNvSpPr txBox="1">
            <a:spLocks noGrp="1"/>
          </p:cNvSpPr>
          <p:nvPr>
            <p:ph type="body" idx="1"/>
          </p:nvPr>
        </p:nvSpPr>
        <p:spPr>
          <a:xfrm>
            <a:off x="814275" y="1327350"/>
            <a:ext cx="6132600" cy="3145500"/>
          </a:xfrm>
          <a:prstGeom prst="rect">
            <a:avLst/>
          </a:prstGeom>
        </p:spPr>
        <p:txBody>
          <a:bodyPr spcFirstLastPara="1" wrap="square" lIns="91425" tIns="91425" rIns="91425" bIns="91425" anchor="ctr" anchorCtr="0"/>
          <a:lstStyle>
            <a:lvl1pPr marL="457200" lvl="0" indent="-381000">
              <a:spcBef>
                <a:spcPts val="600"/>
              </a:spcBef>
              <a:spcAft>
                <a:spcPts val="0"/>
              </a:spcAft>
              <a:buSzPts val="2400"/>
              <a:buChar char="▰"/>
              <a:defRPr sz="2800">
                <a:latin typeface="+mn-lt"/>
              </a:defRPr>
            </a:lvl1pPr>
            <a:lvl2pPr marL="914400" lvl="1" indent="-381000">
              <a:spcBef>
                <a:spcPts val="1000"/>
              </a:spcBef>
              <a:spcAft>
                <a:spcPts val="0"/>
              </a:spcAft>
              <a:buSzPts val="2400"/>
              <a:buChar char="▻"/>
              <a:defRPr/>
            </a:lvl2pPr>
            <a:lvl3pPr marL="1371600" lvl="2" indent="-381000">
              <a:spcBef>
                <a:spcPts val="1000"/>
              </a:spcBef>
              <a:spcAft>
                <a:spcPts val="0"/>
              </a:spcAft>
              <a:buSzPts val="2400"/>
              <a:buChar char="▻"/>
              <a:defRPr/>
            </a:lvl3pPr>
            <a:lvl4pPr marL="1828800" lvl="3" indent="-381000">
              <a:spcBef>
                <a:spcPts val="1000"/>
              </a:spcBef>
              <a:spcAft>
                <a:spcPts val="0"/>
              </a:spcAft>
              <a:buSzPts val="2400"/>
              <a:buChar char="▻"/>
              <a:defRPr/>
            </a:lvl4pPr>
            <a:lvl5pPr marL="2286000" lvl="4" indent="-381000">
              <a:spcBef>
                <a:spcPts val="1000"/>
              </a:spcBef>
              <a:spcAft>
                <a:spcPts val="0"/>
              </a:spcAft>
              <a:buSzPts val="2400"/>
              <a:buChar char="▻"/>
              <a:defRPr/>
            </a:lvl5pPr>
            <a:lvl6pPr marL="2743200" lvl="5" indent="-381000">
              <a:spcBef>
                <a:spcPts val="1000"/>
              </a:spcBef>
              <a:spcAft>
                <a:spcPts val="0"/>
              </a:spcAft>
              <a:buSzPts val="2400"/>
              <a:buChar char="▻"/>
              <a:defRPr/>
            </a:lvl6pPr>
            <a:lvl7pPr marL="3200400" lvl="6" indent="-381000">
              <a:spcBef>
                <a:spcPts val="1000"/>
              </a:spcBef>
              <a:spcAft>
                <a:spcPts val="0"/>
              </a:spcAft>
              <a:buSzPts val="2400"/>
              <a:buChar char="▻"/>
              <a:defRPr/>
            </a:lvl7pPr>
            <a:lvl8pPr marL="3657600" lvl="7" indent="-381000">
              <a:spcBef>
                <a:spcPts val="1000"/>
              </a:spcBef>
              <a:spcAft>
                <a:spcPts val="0"/>
              </a:spcAft>
              <a:buSzPts val="2400"/>
              <a:buChar char="▻"/>
              <a:defRPr/>
            </a:lvl8pPr>
            <a:lvl9pPr marL="4114800" lvl="8" indent="-381000">
              <a:spcBef>
                <a:spcPts val="1000"/>
              </a:spcBef>
              <a:spcAft>
                <a:spcPts val="1000"/>
              </a:spcAft>
              <a:buSzPts val="2400"/>
              <a:buChar char="▻"/>
              <a:defRPr/>
            </a:lvl9pPr>
          </a:lstStyle>
          <a:p>
            <a:endParaRPr dirty="0"/>
          </a:p>
        </p:txBody>
      </p:sp>
      <p:sp>
        <p:nvSpPr>
          <p:cNvPr id="80" name="Google Shape;80;p5"/>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pic>
        <p:nvPicPr>
          <p:cNvPr id="22" name="Picture 21">
            <a:extLst>
              <a:ext uri="{FF2B5EF4-FFF2-40B4-BE49-F238E27FC236}">
                <a16:creationId xmlns:a16="http://schemas.microsoft.com/office/drawing/2014/main" id="{C8F7DB91-7595-E64B-B07D-A30575B2CB4C}"/>
              </a:ext>
            </a:extLst>
          </p:cNvPr>
          <p:cNvPicPr>
            <a:picLocks noChangeAspect="1"/>
          </p:cNvPicPr>
          <p:nvPr userDrawn="1"/>
        </p:nvPicPr>
        <p:blipFill>
          <a:blip r:embed="rId2"/>
          <a:stretch>
            <a:fillRect/>
          </a:stretch>
        </p:blipFill>
        <p:spPr>
          <a:xfrm>
            <a:off x="0" y="4253392"/>
            <a:ext cx="914400" cy="914400"/>
          </a:xfrm>
          <a:prstGeom prst="rect">
            <a:avLst/>
          </a:prstGeom>
        </p:spPr>
      </p:pic>
    </p:spTree>
    <p:extLst>
      <p:ext uri="{BB962C8B-B14F-4D97-AF65-F5344CB8AC3E}">
        <p14:creationId xmlns:p14="http://schemas.microsoft.com/office/powerpoint/2010/main" val="308664452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tiff"/><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14275" y="392575"/>
            <a:ext cx="5258400" cy="766200"/>
          </a:xfrm>
          <a:prstGeom prst="rect">
            <a:avLst/>
          </a:prstGeom>
          <a:noFill/>
          <a:ln>
            <a:noFill/>
          </a:ln>
        </p:spPr>
        <p:txBody>
          <a:bodyPr spcFirstLastPara="1" wrap="square" lIns="91425" tIns="91425" rIns="91425" bIns="91425" anchor="ctr" anchorCtr="0"/>
          <a:lstStyle>
            <a:lvl1pPr lvl="0">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1pPr>
            <a:lvl2pPr lvl="1">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2pPr>
            <a:lvl3pPr lvl="2">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3pPr>
            <a:lvl4pPr lvl="3">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4pPr>
            <a:lvl5pPr lvl="4">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5pPr>
            <a:lvl6pPr lvl="5">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6pPr>
            <a:lvl7pPr lvl="6">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7pPr>
            <a:lvl8pPr lvl="7">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8pPr>
            <a:lvl9pPr lvl="8">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9pPr>
          </a:lstStyle>
          <a:p>
            <a:endParaRPr/>
          </a:p>
        </p:txBody>
      </p:sp>
      <p:sp>
        <p:nvSpPr>
          <p:cNvPr id="7" name="Google Shape;7;p1"/>
          <p:cNvSpPr txBox="1">
            <a:spLocks noGrp="1"/>
          </p:cNvSpPr>
          <p:nvPr>
            <p:ph type="body" idx="1"/>
          </p:nvPr>
        </p:nvSpPr>
        <p:spPr>
          <a:xfrm>
            <a:off x="814275" y="1327350"/>
            <a:ext cx="6132600" cy="3145500"/>
          </a:xfrm>
          <a:prstGeom prst="rect">
            <a:avLst/>
          </a:prstGeom>
          <a:noFill/>
          <a:ln>
            <a:noFill/>
          </a:ln>
        </p:spPr>
        <p:txBody>
          <a:bodyPr spcFirstLastPara="1" wrap="square" lIns="91425" tIns="91425" rIns="91425" bIns="91425" anchor="ctr" anchorCtr="0"/>
          <a:lstStyle>
            <a:lvl1pPr marL="457200" lvl="0" indent="-381000">
              <a:spcBef>
                <a:spcPts val="6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1pPr>
            <a:lvl2pPr marL="914400" lvl="1"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2pPr>
            <a:lvl3pPr marL="1371600" lvl="2"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3pPr>
            <a:lvl4pPr marL="1828800" lvl="3"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4pPr>
            <a:lvl5pPr marL="2286000" lvl="4"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5pPr>
            <a:lvl6pPr marL="2743200" lvl="5"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6pPr>
            <a:lvl7pPr marL="3200400" lvl="6"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7pPr>
            <a:lvl8pPr marL="3657600" lvl="7"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8pPr>
            <a:lvl9pPr marL="4114800" lvl="8" indent="-381000">
              <a:spcBef>
                <a:spcPts val="1000"/>
              </a:spcBef>
              <a:spcAft>
                <a:spcPts val="100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9pPr>
          </a:lstStyle>
          <a:p>
            <a:endParaRPr/>
          </a:p>
        </p:txBody>
      </p:sp>
      <p:sp>
        <p:nvSpPr>
          <p:cNvPr id="8" name="Google Shape;8;p1"/>
          <p:cNvSpPr txBox="1">
            <a:spLocks noGrp="1"/>
          </p:cNvSpPr>
          <p:nvPr>
            <p:ph type="sldNum" idx="12"/>
          </p:nvPr>
        </p:nvSpPr>
        <p:spPr>
          <a:xfrm>
            <a:off x="7618000" y="4636500"/>
            <a:ext cx="1487400" cy="315600"/>
          </a:xfrm>
          <a:prstGeom prst="rect">
            <a:avLst/>
          </a:prstGeom>
          <a:noFill/>
          <a:ln>
            <a:noFill/>
          </a:ln>
        </p:spPr>
        <p:txBody>
          <a:bodyPr spcFirstLastPara="1" wrap="square" lIns="91425" tIns="91425" rIns="91425" bIns="91425" anchor="ctr" anchorCtr="0">
            <a:noAutofit/>
          </a:bodyPr>
          <a:lstStyle>
            <a:lvl1pPr lvl="0" algn="r">
              <a:buNone/>
              <a:defRPr sz="1200" b="1">
                <a:solidFill>
                  <a:srgbClr val="FFFFFF"/>
                </a:solidFill>
                <a:latin typeface="Roboto Condensed"/>
                <a:ea typeface="Roboto Condensed"/>
                <a:cs typeface="Roboto Condensed"/>
                <a:sym typeface="Roboto Condensed"/>
              </a:defRPr>
            </a:lvl1pPr>
            <a:lvl2pPr lvl="1" algn="r">
              <a:buNone/>
              <a:defRPr sz="1200" b="1">
                <a:solidFill>
                  <a:srgbClr val="FFFFFF"/>
                </a:solidFill>
                <a:latin typeface="Roboto Condensed"/>
                <a:ea typeface="Roboto Condensed"/>
                <a:cs typeface="Roboto Condensed"/>
                <a:sym typeface="Roboto Condensed"/>
              </a:defRPr>
            </a:lvl2pPr>
            <a:lvl3pPr lvl="2" algn="r">
              <a:buNone/>
              <a:defRPr sz="1200" b="1">
                <a:solidFill>
                  <a:srgbClr val="FFFFFF"/>
                </a:solidFill>
                <a:latin typeface="Roboto Condensed"/>
                <a:ea typeface="Roboto Condensed"/>
                <a:cs typeface="Roboto Condensed"/>
                <a:sym typeface="Roboto Condensed"/>
              </a:defRPr>
            </a:lvl3pPr>
            <a:lvl4pPr lvl="3" algn="r">
              <a:buNone/>
              <a:defRPr sz="1200" b="1">
                <a:solidFill>
                  <a:srgbClr val="FFFFFF"/>
                </a:solidFill>
                <a:latin typeface="Roboto Condensed"/>
                <a:ea typeface="Roboto Condensed"/>
                <a:cs typeface="Roboto Condensed"/>
                <a:sym typeface="Roboto Condensed"/>
              </a:defRPr>
            </a:lvl4pPr>
            <a:lvl5pPr lvl="4" algn="r">
              <a:buNone/>
              <a:defRPr sz="1200" b="1">
                <a:solidFill>
                  <a:srgbClr val="FFFFFF"/>
                </a:solidFill>
                <a:latin typeface="Roboto Condensed"/>
                <a:ea typeface="Roboto Condensed"/>
                <a:cs typeface="Roboto Condensed"/>
                <a:sym typeface="Roboto Condensed"/>
              </a:defRPr>
            </a:lvl5pPr>
            <a:lvl6pPr lvl="5" algn="r">
              <a:buNone/>
              <a:defRPr sz="1200" b="1">
                <a:solidFill>
                  <a:srgbClr val="FFFFFF"/>
                </a:solidFill>
                <a:latin typeface="Roboto Condensed"/>
                <a:ea typeface="Roboto Condensed"/>
                <a:cs typeface="Roboto Condensed"/>
                <a:sym typeface="Roboto Condensed"/>
              </a:defRPr>
            </a:lvl6pPr>
            <a:lvl7pPr lvl="6" algn="r">
              <a:buNone/>
              <a:defRPr sz="1200" b="1">
                <a:solidFill>
                  <a:srgbClr val="FFFFFF"/>
                </a:solidFill>
                <a:latin typeface="Roboto Condensed"/>
                <a:ea typeface="Roboto Condensed"/>
                <a:cs typeface="Roboto Condensed"/>
                <a:sym typeface="Roboto Condensed"/>
              </a:defRPr>
            </a:lvl7pPr>
            <a:lvl8pPr lvl="7" algn="r">
              <a:buNone/>
              <a:defRPr sz="1200" b="1">
                <a:solidFill>
                  <a:srgbClr val="FFFFFF"/>
                </a:solidFill>
                <a:latin typeface="Roboto Condensed"/>
                <a:ea typeface="Roboto Condensed"/>
                <a:cs typeface="Roboto Condensed"/>
                <a:sym typeface="Roboto Condensed"/>
              </a:defRPr>
            </a:lvl8pPr>
            <a:lvl9pPr lvl="8" algn="r">
              <a:buNone/>
              <a:defRPr sz="1200" b="1">
                <a:solidFill>
                  <a:srgbClr val="FFFFFF"/>
                </a:solidFill>
                <a:latin typeface="Roboto Condensed"/>
                <a:ea typeface="Roboto Condensed"/>
                <a:cs typeface="Roboto Condensed"/>
                <a:sym typeface="Roboto Condensed"/>
              </a:defRPr>
            </a:lvl9pPr>
          </a:lstStyle>
          <a:p>
            <a:pPr marL="0" lvl="0" indent="0" algn="r" rtl="0">
              <a:spcBef>
                <a:spcPts val="0"/>
              </a:spcBef>
              <a:spcAft>
                <a:spcPts val="0"/>
              </a:spcAft>
              <a:buNone/>
            </a:pPr>
            <a:fld id="{00000000-1234-1234-1234-123412341234}" type="slidenum">
              <a:rPr lang="en"/>
              <a:t>‹#›</a:t>
            </a:fld>
            <a:endParaRPr dirty="0"/>
          </a:p>
        </p:txBody>
      </p:sp>
      <p:pic>
        <p:nvPicPr>
          <p:cNvPr id="5" name="Picture 4">
            <a:extLst>
              <a:ext uri="{FF2B5EF4-FFF2-40B4-BE49-F238E27FC236}">
                <a16:creationId xmlns:a16="http://schemas.microsoft.com/office/drawing/2014/main" id="{B9B48145-9848-2F4E-A51E-1AF5F3EC5EAD}"/>
              </a:ext>
            </a:extLst>
          </p:cNvPr>
          <p:cNvPicPr>
            <a:picLocks noChangeAspect="1"/>
          </p:cNvPicPr>
          <p:nvPr userDrawn="1"/>
        </p:nvPicPr>
        <p:blipFill>
          <a:blip r:embed="rId5"/>
          <a:stretch>
            <a:fillRect/>
          </a:stretch>
        </p:blipFill>
        <p:spPr>
          <a:xfrm>
            <a:off x="0" y="4243277"/>
            <a:ext cx="914400" cy="914400"/>
          </a:xfrm>
          <a:prstGeom prst="rect">
            <a:avLst/>
          </a:prstGeom>
        </p:spPr>
      </p:pic>
    </p:spTree>
  </p:cSld>
  <p:clrMap bg1="lt1" tx1="dk1" bg2="dk2" tx2="lt2" accent1="accent1" accent2="accent2" accent3="accent3" accent4="accent4" accent5="accent5" accent6="accent6" hlink="hlink" folHlink="folHlink"/>
  <p:sldLayoutIdLst>
    <p:sldLayoutId id="2147483648" r:id="rId1"/>
    <p:sldLayoutId id="2147483658" r:id="rId2"/>
    <p:sldLayoutId id="2147483659" r:id="rId3"/>
  </p:sldLayoutIdLst>
  <p:transition>
    <p:fade thruBlk="1"/>
  </p:transition>
  <p:hf hdr="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11"/>
          <p:cNvSpPr txBox="1">
            <a:spLocks noGrp="1"/>
          </p:cNvSpPr>
          <p:nvPr>
            <p:ph type="ctrTitle"/>
          </p:nvPr>
        </p:nvSpPr>
        <p:spPr>
          <a:xfrm>
            <a:off x="155575" y="1251836"/>
            <a:ext cx="7229074" cy="1898248"/>
          </a:xfrm>
          <a:prstGeom prst="rect">
            <a:avLst/>
          </a:prstGeom>
        </p:spPr>
        <p:txBody>
          <a:bodyPr spcFirstLastPara="1" wrap="square" lIns="91425" tIns="91425" rIns="91425" bIns="91425" anchor="ctr" anchorCtr="0">
            <a:noAutofit/>
          </a:bodyPr>
          <a:lstStyle/>
          <a:p>
            <a:r>
              <a:rPr lang="en-US" sz="2400" dirty="0">
                <a:effectLst/>
                <a:latin typeface="+mn-lt"/>
                <a:ea typeface="Times New Roman" panose="02020603050405020304" pitchFamily="18" charset="0"/>
              </a:rPr>
              <a:t>[Capstone Title]</a:t>
            </a:r>
            <a:br>
              <a:rPr lang="en-US" sz="2400" dirty="0">
                <a:effectLst/>
                <a:latin typeface="+mn-lt"/>
                <a:ea typeface="Times New Roman" panose="02020603050405020304" pitchFamily="18" charset="0"/>
              </a:rPr>
            </a:br>
            <a:endParaRPr lang="en-US" sz="2400" dirty="0">
              <a:latin typeface="+mn-lt"/>
            </a:endParaRPr>
          </a:p>
        </p:txBody>
      </p:sp>
      <p:sp>
        <p:nvSpPr>
          <p:cNvPr id="4" name="AutoShape 8" descr="Image result for city university of seattle logo we are all about the finish"/>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 name="Google Shape;214;p13"/>
          <p:cNvSpPr txBox="1">
            <a:spLocks/>
          </p:cNvSpPr>
          <p:nvPr/>
        </p:nvSpPr>
        <p:spPr>
          <a:xfrm>
            <a:off x="155575" y="2571750"/>
            <a:ext cx="6404993" cy="1370937"/>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81000" algn="l" rtl="0">
              <a:lnSpc>
                <a:spcPct val="100000"/>
              </a:lnSpc>
              <a:spcBef>
                <a:spcPts val="6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1pPr>
            <a:lvl2pPr marL="914400" marR="0" lvl="1"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2pPr>
            <a:lvl3pPr marL="1371600" marR="0" lvl="2"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3pPr>
            <a:lvl4pPr marL="1828800" marR="0" lvl="3"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4pPr>
            <a:lvl5pPr marL="2286000" marR="0" lvl="4"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5pPr>
            <a:lvl6pPr marL="2743200" marR="0" lvl="5"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6pPr>
            <a:lvl7pPr marL="3200400" marR="0" lvl="6"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7pPr>
            <a:lvl8pPr marL="3657600" marR="0" lvl="7"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8pPr>
            <a:lvl9pPr marL="4114800" marR="0" lvl="8" indent="-381000" algn="l" rtl="0">
              <a:lnSpc>
                <a:spcPct val="100000"/>
              </a:lnSpc>
              <a:spcBef>
                <a:spcPts val="1000"/>
              </a:spcBef>
              <a:spcAft>
                <a:spcPts val="100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9pPr>
          </a:lstStyle>
          <a:p>
            <a:pPr marL="76200" indent="0" algn="ctr">
              <a:buNone/>
            </a:pPr>
            <a:r>
              <a:rPr lang="en-US" sz="1600" dirty="0">
                <a:solidFill>
                  <a:schemeClr val="bg1"/>
                </a:solidFill>
                <a:latin typeface="+mn-lt"/>
              </a:rPr>
              <a:t>[Your Name]</a:t>
            </a:r>
          </a:p>
          <a:p>
            <a:pPr marL="76200" indent="0" algn="ctr">
              <a:buNone/>
            </a:pPr>
            <a:r>
              <a:rPr lang="en-US" sz="1600" dirty="0">
                <a:solidFill>
                  <a:schemeClr val="bg1"/>
                </a:solidFill>
                <a:latin typeface="+mn-lt"/>
              </a:rPr>
              <a:t>[Submission Date]</a:t>
            </a:r>
            <a:endParaRPr lang="en-US" dirty="0">
              <a:solidFill>
                <a:schemeClr val="bg1"/>
              </a:solidFill>
              <a:latin typeface="+mn-lt"/>
            </a:endParaRPr>
          </a:p>
          <a:p>
            <a:pPr marL="76200" indent="0" algn="ctr">
              <a:buNone/>
            </a:pPr>
            <a:r>
              <a:rPr lang="en-US" sz="1600" dirty="0">
                <a:solidFill>
                  <a:schemeClr val="bg1"/>
                </a:solidFill>
                <a:latin typeface="+mn-lt"/>
              </a:rPr>
              <a:t>[Winter 2025]</a:t>
            </a:r>
          </a:p>
          <a:p>
            <a:pPr marL="76200" indent="0" algn="ctr">
              <a:buNone/>
            </a:pPr>
            <a:r>
              <a:rPr lang="en-US" sz="1600" dirty="0">
                <a:solidFill>
                  <a:schemeClr val="bg1"/>
                </a:solidFill>
                <a:latin typeface="+mn-lt"/>
              </a:rPr>
              <a:t>[Your Degree – MSAI. MSCS, MSCY, or MSDS]</a:t>
            </a:r>
          </a:p>
        </p:txBody>
      </p:sp>
      <p:pic>
        <p:nvPicPr>
          <p:cNvPr id="2" name="Picture 1">
            <a:extLst>
              <a:ext uri="{FF2B5EF4-FFF2-40B4-BE49-F238E27FC236}">
                <a16:creationId xmlns:a16="http://schemas.microsoft.com/office/drawing/2014/main" id="{25E5E7BB-8FED-F5C1-451D-EE36D814490B}"/>
              </a:ext>
            </a:extLst>
          </p:cNvPr>
          <p:cNvPicPr>
            <a:picLocks noChangeAspect="1"/>
          </p:cNvPicPr>
          <p:nvPr/>
        </p:nvPicPr>
        <p:blipFill>
          <a:blip r:embed="rId3"/>
          <a:stretch>
            <a:fillRect/>
          </a:stretch>
        </p:blipFill>
        <p:spPr>
          <a:xfrm>
            <a:off x="6694575" y="1899745"/>
            <a:ext cx="1991919" cy="1991919"/>
          </a:xfrm>
          <a:prstGeom prst="rect">
            <a:avLst/>
          </a:prstGeom>
        </p:spPr>
      </p:pic>
      <p:sp>
        <p:nvSpPr>
          <p:cNvPr id="3" name="TextBox 2">
            <a:extLst>
              <a:ext uri="{FF2B5EF4-FFF2-40B4-BE49-F238E27FC236}">
                <a16:creationId xmlns:a16="http://schemas.microsoft.com/office/drawing/2014/main" id="{603C5A24-AE25-D960-8042-24FCA016E2CC}"/>
              </a:ext>
            </a:extLst>
          </p:cNvPr>
          <p:cNvSpPr txBox="1"/>
          <p:nvPr/>
        </p:nvSpPr>
        <p:spPr>
          <a:xfrm>
            <a:off x="220717" y="269518"/>
            <a:ext cx="7646645" cy="523220"/>
          </a:xfrm>
          <a:prstGeom prst="rect">
            <a:avLst/>
          </a:prstGeom>
          <a:noFill/>
        </p:spPr>
        <p:txBody>
          <a:bodyPr wrap="none" rtlCol="0">
            <a:spAutoFit/>
          </a:bodyPr>
          <a:lstStyle/>
          <a:p>
            <a:r>
              <a:rPr lang="en-US" dirty="0">
                <a:solidFill>
                  <a:srgbClr val="FF0000"/>
                </a:solidFill>
              </a:rPr>
              <a:t>[You can replace anything in [ ] with your statement. If you do not use it, delete [ ].</a:t>
            </a:r>
          </a:p>
          <a:p>
            <a:r>
              <a:rPr lang="en-US" dirty="0">
                <a:solidFill>
                  <a:srgbClr val="FF0000"/>
                </a:solidFill>
              </a:rPr>
              <a:t>You can customize these presentation slides if you keep the CityU log and the same agenda.] </a:t>
            </a: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Q&amp;A</a:t>
            </a:r>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10</a:t>
            </a:fld>
            <a:endParaRPr lang="en"/>
          </a:p>
        </p:txBody>
      </p:sp>
      <p:pic>
        <p:nvPicPr>
          <p:cNvPr id="5" name="Picture 4"/>
          <p:cNvPicPr>
            <a:picLocks noChangeAspect="1"/>
          </p:cNvPicPr>
          <p:nvPr/>
        </p:nvPicPr>
        <p:blipFill>
          <a:blip r:embed="rId2"/>
          <a:stretch>
            <a:fillRect/>
          </a:stretch>
        </p:blipFill>
        <p:spPr>
          <a:xfrm>
            <a:off x="814275" y="1862668"/>
            <a:ext cx="4402663" cy="1761065"/>
          </a:xfrm>
          <a:prstGeom prst="rect">
            <a:avLst/>
          </a:prstGeom>
        </p:spPr>
      </p:pic>
      <p:pic>
        <p:nvPicPr>
          <p:cNvPr id="6" name="Picture 5"/>
          <p:cNvPicPr>
            <a:picLocks noChangeAspect="1"/>
          </p:cNvPicPr>
          <p:nvPr/>
        </p:nvPicPr>
        <p:blipFill>
          <a:blip r:embed="rId3"/>
          <a:stretch>
            <a:fillRect/>
          </a:stretch>
        </p:blipFill>
        <p:spPr>
          <a:xfrm>
            <a:off x="5912731" y="1862668"/>
            <a:ext cx="1944335" cy="1944335"/>
          </a:xfrm>
          <a:prstGeom prst="rect">
            <a:avLst/>
          </a:prstGeom>
        </p:spPr>
      </p:pic>
    </p:spTree>
    <p:extLst>
      <p:ext uri="{BB962C8B-B14F-4D97-AF65-F5344CB8AC3E}">
        <p14:creationId xmlns:p14="http://schemas.microsoft.com/office/powerpoint/2010/main" val="2863282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Text Placeholder 2"/>
          <p:cNvSpPr>
            <a:spLocks noGrp="1"/>
          </p:cNvSpPr>
          <p:nvPr>
            <p:ph type="body" idx="1"/>
          </p:nvPr>
        </p:nvSpPr>
        <p:spPr>
          <a:xfrm>
            <a:off x="814275" y="1327349"/>
            <a:ext cx="4025739" cy="3423575"/>
          </a:xfrm>
        </p:spPr>
        <p:txBody>
          <a:bodyPr/>
          <a:lstStyle/>
          <a:p>
            <a:r>
              <a:rPr lang="en-US" sz="2400" dirty="0"/>
              <a:t>Problem Statement</a:t>
            </a:r>
          </a:p>
          <a:p>
            <a:r>
              <a:rPr lang="en-US" sz="2400" dirty="0"/>
              <a:t>Motivation</a:t>
            </a:r>
          </a:p>
          <a:p>
            <a:r>
              <a:rPr lang="en-US" sz="2400" dirty="0"/>
              <a:t>Related Work</a:t>
            </a:r>
          </a:p>
          <a:p>
            <a:r>
              <a:rPr lang="en-US" sz="2400" dirty="0"/>
              <a:t>Approach</a:t>
            </a:r>
          </a:p>
          <a:p>
            <a:r>
              <a:rPr lang="en-US" sz="2400" dirty="0"/>
              <a:t>Evaluation Plan</a:t>
            </a:r>
          </a:p>
          <a:p>
            <a:r>
              <a:rPr lang="en-US" sz="2400" dirty="0"/>
              <a:t>Expected Conclusion</a:t>
            </a:r>
          </a:p>
          <a:p>
            <a:r>
              <a:rPr lang="en-US" sz="2400" dirty="0">
                <a:latin typeface="+mn-lt"/>
              </a:rPr>
              <a:t>Key References</a:t>
            </a:r>
          </a:p>
          <a:p>
            <a:r>
              <a:rPr lang="en-US" sz="2400" dirty="0"/>
              <a:t>Q&amp;A</a:t>
            </a:r>
            <a:endParaRPr lang="en-US" sz="2400" dirty="0">
              <a:latin typeface="+mn-lt"/>
            </a:endParaRPr>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a:t>
            </a:fld>
            <a:endParaRPr lang="en"/>
          </a:p>
        </p:txBody>
      </p:sp>
    </p:spTree>
    <p:extLst>
      <p:ext uri="{BB962C8B-B14F-4D97-AF65-F5344CB8AC3E}">
        <p14:creationId xmlns:p14="http://schemas.microsoft.com/office/powerpoint/2010/main" val="2425647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Problem Statement</a:t>
            </a:r>
          </a:p>
        </p:txBody>
      </p:sp>
      <p:sp>
        <p:nvSpPr>
          <p:cNvPr id="3" name="Text Placeholder 2"/>
          <p:cNvSpPr>
            <a:spLocks noGrp="1"/>
          </p:cNvSpPr>
          <p:nvPr>
            <p:ph type="body" idx="1"/>
          </p:nvPr>
        </p:nvSpPr>
        <p:spPr>
          <a:xfrm>
            <a:off x="408137" y="1491000"/>
            <a:ext cx="7687456" cy="3145500"/>
          </a:xfrm>
        </p:spPr>
        <p:txBody>
          <a:bodyPr/>
          <a:lstStyle/>
          <a:p>
            <a:r>
              <a:rPr lang="en-US" dirty="0"/>
              <a:t>[Describe what problem(s) you will solve to reduce the gap between what is known and what is not known. Use a question statement to describe your problem statement.]</a:t>
            </a:r>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a:t>
            </a:fld>
            <a:endParaRPr lang="en"/>
          </a:p>
        </p:txBody>
      </p:sp>
    </p:spTree>
    <p:extLst>
      <p:ext uri="{BB962C8B-B14F-4D97-AF65-F5344CB8AC3E}">
        <p14:creationId xmlns:p14="http://schemas.microsoft.com/office/powerpoint/2010/main" val="3443371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Motivation</a:t>
            </a:r>
          </a:p>
        </p:txBody>
      </p:sp>
      <p:sp>
        <p:nvSpPr>
          <p:cNvPr id="3" name="Text Placeholder 2"/>
          <p:cNvSpPr>
            <a:spLocks noGrp="1"/>
          </p:cNvSpPr>
          <p:nvPr>
            <p:ph type="body" idx="1"/>
          </p:nvPr>
        </p:nvSpPr>
        <p:spPr>
          <a:xfrm>
            <a:off x="814275" y="1491000"/>
            <a:ext cx="7115780" cy="3145500"/>
          </a:xfrm>
        </p:spPr>
        <p:txBody>
          <a:bodyPr/>
          <a:lstStyle/>
          <a:p>
            <a:r>
              <a:rPr lang="en-US" dirty="0"/>
              <a:t>[Show a motivation(s) for why you need to solve the problem? The motivation(s) comes from a key reference(s).]</a:t>
            </a:r>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4</a:t>
            </a:fld>
            <a:endParaRPr lang="en"/>
          </a:p>
        </p:txBody>
      </p:sp>
    </p:spTree>
    <p:extLst>
      <p:ext uri="{BB962C8B-B14F-4D97-AF65-F5344CB8AC3E}">
        <p14:creationId xmlns:p14="http://schemas.microsoft.com/office/powerpoint/2010/main" val="3680760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124C3-4BDA-FFEB-CA39-81C3AC88C58C}"/>
              </a:ext>
            </a:extLst>
          </p:cNvPr>
          <p:cNvSpPr>
            <a:spLocks noGrp="1"/>
          </p:cNvSpPr>
          <p:nvPr>
            <p:ph type="title"/>
          </p:nvPr>
        </p:nvSpPr>
        <p:spPr/>
        <p:txBody>
          <a:bodyPr/>
          <a:lstStyle/>
          <a:p>
            <a:r>
              <a:rPr lang="en-US" dirty="0"/>
              <a:t>Related Work</a:t>
            </a:r>
          </a:p>
        </p:txBody>
      </p:sp>
      <p:sp>
        <p:nvSpPr>
          <p:cNvPr id="3" name="Text Placeholder 2">
            <a:extLst>
              <a:ext uri="{FF2B5EF4-FFF2-40B4-BE49-F238E27FC236}">
                <a16:creationId xmlns:a16="http://schemas.microsoft.com/office/drawing/2014/main" id="{0DA30C39-33B4-8AD8-462C-49665308600E}"/>
              </a:ext>
            </a:extLst>
          </p:cNvPr>
          <p:cNvSpPr>
            <a:spLocks noGrp="1"/>
          </p:cNvSpPr>
          <p:nvPr>
            <p:ph type="body" idx="1"/>
          </p:nvPr>
        </p:nvSpPr>
        <p:spPr>
          <a:xfrm>
            <a:off x="344374" y="2000450"/>
            <a:ext cx="7743335" cy="1860350"/>
          </a:xfrm>
        </p:spPr>
        <p:txBody>
          <a:bodyPr/>
          <a:lstStyle/>
          <a:p>
            <a:r>
              <a:rPr lang="en-US" dirty="0"/>
              <a:t>[Who attempted to solve the same or similar problem? Key references are required for the related work.]</a:t>
            </a:r>
            <a:endParaRPr lang="en-US" sz="2800" dirty="0">
              <a:effectLst/>
            </a:endParaRPr>
          </a:p>
        </p:txBody>
      </p:sp>
      <p:sp>
        <p:nvSpPr>
          <p:cNvPr id="4" name="Slide Number Placeholder 3">
            <a:extLst>
              <a:ext uri="{FF2B5EF4-FFF2-40B4-BE49-F238E27FC236}">
                <a16:creationId xmlns:a16="http://schemas.microsoft.com/office/drawing/2014/main" id="{4F66999E-CCAD-CF6E-770C-3EBF2A6D945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5</a:t>
            </a:fld>
            <a:endParaRPr lang="en"/>
          </a:p>
        </p:txBody>
      </p:sp>
    </p:spTree>
    <p:extLst>
      <p:ext uri="{BB962C8B-B14F-4D97-AF65-F5344CB8AC3E}">
        <p14:creationId xmlns:p14="http://schemas.microsoft.com/office/powerpoint/2010/main" val="2126666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124C3-4BDA-FFEB-CA39-81C3AC88C58C}"/>
              </a:ext>
            </a:extLst>
          </p:cNvPr>
          <p:cNvSpPr>
            <a:spLocks noGrp="1"/>
          </p:cNvSpPr>
          <p:nvPr>
            <p:ph type="title"/>
          </p:nvPr>
        </p:nvSpPr>
        <p:spPr/>
        <p:txBody>
          <a:bodyPr/>
          <a:lstStyle/>
          <a:p>
            <a:r>
              <a:rPr lang="en-US" dirty="0"/>
              <a:t>Approach</a:t>
            </a:r>
          </a:p>
        </p:txBody>
      </p:sp>
      <p:sp>
        <p:nvSpPr>
          <p:cNvPr id="3" name="Text Placeholder 2">
            <a:extLst>
              <a:ext uri="{FF2B5EF4-FFF2-40B4-BE49-F238E27FC236}">
                <a16:creationId xmlns:a16="http://schemas.microsoft.com/office/drawing/2014/main" id="{0DA30C39-33B4-8AD8-462C-49665308600E}"/>
              </a:ext>
            </a:extLst>
          </p:cNvPr>
          <p:cNvSpPr>
            <a:spLocks noGrp="1"/>
          </p:cNvSpPr>
          <p:nvPr>
            <p:ph type="body" idx="1"/>
          </p:nvPr>
        </p:nvSpPr>
        <p:spPr>
          <a:xfrm>
            <a:off x="344375" y="2000450"/>
            <a:ext cx="7522618" cy="1860350"/>
          </a:xfrm>
        </p:spPr>
        <p:txBody>
          <a:bodyPr/>
          <a:lstStyle/>
          <a:p>
            <a:r>
              <a:rPr lang="en-US" dirty="0"/>
              <a:t>[What approaches will you use to solve the problem?</a:t>
            </a:r>
          </a:p>
          <a:p>
            <a:r>
              <a:rPr lang="en-US" dirty="0"/>
              <a:t>Explain how your approach is different from the related work.]</a:t>
            </a:r>
            <a:endParaRPr lang="en-US" sz="2800" dirty="0">
              <a:effectLst/>
            </a:endParaRPr>
          </a:p>
        </p:txBody>
      </p:sp>
      <p:sp>
        <p:nvSpPr>
          <p:cNvPr id="4" name="Slide Number Placeholder 3">
            <a:extLst>
              <a:ext uri="{FF2B5EF4-FFF2-40B4-BE49-F238E27FC236}">
                <a16:creationId xmlns:a16="http://schemas.microsoft.com/office/drawing/2014/main" id="{4F66999E-CCAD-CF6E-770C-3EBF2A6D945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6</a:t>
            </a:fld>
            <a:endParaRPr lang="en"/>
          </a:p>
        </p:txBody>
      </p:sp>
    </p:spTree>
    <p:extLst>
      <p:ext uri="{BB962C8B-B14F-4D97-AF65-F5344CB8AC3E}">
        <p14:creationId xmlns:p14="http://schemas.microsoft.com/office/powerpoint/2010/main" val="3390528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124C3-4BDA-FFEB-CA39-81C3AC88C58C}"/>
              </a:ext>
            </a:extLst>
          </p:cNvPr>
          <p:cNvSpPr>
            <a:spLocks noGrp="1"/>
          </p:cNvSpPr>
          <p:nvPr>
            <p:ph type="title"/>
          </p:nvPr>
        </p:nvSpPr>
        <p:spPr/>
        <p:txBody>
          <a:bodyPr/>
          <a:lstStyle/>
          <a:p>
            <a:r>
              <a:rPr lang="en-US" dirty="0"/>
              <a:t>Expected Evaluation</a:t>
            </a:r>
          </a:p>
        </p:txBody>
      </p:sp>
      <p:sp>
        <p:nvSpPr>
          <p:cNvPr id="3" name="Text Placeholder 2">
            <a:extLst>
              <a:ext uri="{FF2B5EF4-FFF2-40B4-BE49-F238E27FC236}">
                <a16:creationId xmlns:a16="http://schemas.microsoft.com/office/drawing/2014/main" id="{0DA30C39-33B4-8AD8-462C-49665308600E}"/>
              </a:ext>
            </a:extLst>
          </p:cNvPr>
          <p:cNvSpPr>
            <a:spLocks noGrp="1"/>
          </p:cNvSpPr>
          <p:nvPr>
            <p:ph type="body" idx="1"/>
          </p:nvPr>
        </p:nvSpPr>
        <p:spPr>
          <a:xfrm>
            <a:off x="344375" y="2000450"/>
            <a:ext cx="8058646" cy="1860350"/>
          </a:xfrm>
        </p:spPr>
        <p:txBody>
          <a:bodyPr/>
          <a:lstStyle/>
          <a:p>
            <a:r>
              <a:rPr lang="en-US" dirty="0"/>
              <a:t>[Explain your plans of what data and how you will collect (data collection), how you will analyze them (data analysis), and what you can discover (findings).]</a:t>
            </a:r>
            <a:endParaRPr lang="en-US" sz="2800" dirty="0">
              <a:effectLst/>
            </a:endParaRPr>
          </a:p>
        </p:txBody>
      </p:sp>
      <p:sp>
        <p:nvSpPr>
          <p:cNvPr id="4" name="Slide Number Placeholder 3">
            <a:extLst>
              <a:ext uri="{FF2B5EF4-FFF2-40B4-BE49-F238E27FC236}">
                <a16:creationId xmlns:a16="http://schemas.microsoft.com/office/drawing/2014/main" id="{4F66999E-CCAD-CF6E-770C-3EBF2A6D945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7</a:t>
            </a:fld>
            <a:endParaRPr lang="en"/>
          </a:p>
        </p:txBody>
      </p:sp>
    </p:spTree>
    <p:extLst>
      <p:ext uri="{BB962C8B-B14F-4D97-AF65-F5344CB8AC3E}">
        <p14:creationId xmlns:p14="http://schemas.microsoft.com/office/powerpoint/2010/main" val="24900923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124C3-4BDA-FFEB-CA39-81C3AC88C58C}"/>
              </a:ext>
            </a:extLst>
          </p:cNvPr>
          <p:cNvSpPr>
            <a:spLocks noGrp="1"/>
          </p:cNvSpPr>
          <p:nvPr>
            <p:ph type="title"/>
          </p:nvPr>
        </p:nvSpPr>
        <p:spPr>
          <a:xfrm>
            <a:off x="93616" y="392575"/>
            <a:ext cx="6213059" cy="766200"/>
          </a:xfrm>
        </p:spPr>
        <p:txBody>
          <a:bodyPr/>
          <a:lstStyle/>
          <a:p>
            <a:r>
              <a:rPr lang="en-US" sz="3200" dirty="0"/>
              <a:t>Expected Conclusions</a:t>
            </a:r>
          </a:p>
        </p:txBody>
      </p:sp>
      <p:sp>
        <p:nvSpPr>
          <p:cNvPr id="3" name="Text Placeholder 2">
            <a:extLst>
              <a:ext uri="{FF2B5EF4-FFF2-40B4-BE49-F238E27FC236}">
                <a16:creationId xmlns:a16="http://schemas.microsoft.com/office/drawing/2014/main" id="{0DA30C39-33B4-8AD8-462C-49665308600E}"/>
              </a:ext>
            </a:extLst>
          </p:cNvPr>
          <p:cNvSpPr>
            <a:spLocks noGrp="1"/>
          </p:cNvSpPr>
          <p:nvPr>
            <p:ph type="body" idx="1"/>
          </p:nvPr>
        </p:nvSpPr>
        <p:spPr>
          <a:xfrm>
            <a:off x="449215" y="1346775"/>
            <a:ext cx="7953805" cy="3404150"/>
          </a:xfrm>
        </p:spPr>
        <p:txBody>
          <a:bodyPr/>
          <a:lstStyle/>
          <a:p>
            <a:r>
              <a:rPr lang="en-US" dirty="0">
                <a:ea typeface="Times New Roman" panose="02020603050405020304" pitchFamily="18" charset="0"/>
              </a:rPr>
              <a:t>[Show what answers you will expect if you solve  the problem.]</a:t>
            </a:r>
            <a:endParaRPr lang="en-US" dirty="0"/>
          </a:p>
        </p:txBody>
      </p:sp>
      <p:sp>
        <p:nvSpPr>
          <p:cNvPr id="4" name="Slide Number Placeholder 3">
            <a:extLst>
              <a:ext uri="{FF2B5EF4-FFF2-40B4-BE49-F238E27FC236}">
                <a16:creationId xmlns:a16="http://schemas.microsoft.com/office/drawing/2014/main" id="{4F66999E-CCAD-CF6E-770C-3EBF2A6D945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8</a:t>
            </a:fld>
            <a:endParaRPr lang="en"/>
          </a:p>
        </p:txBody>
      </p:sp>
    </p:spTree>
    <p:extLst>
      <p:ext uri="{BB962C8B-B14F-4D97-AF65-F5344CB8AC3E}">
        <p14:creationId xmlns:p14="http://schemas.microsoft.com/office/powerpoint/2010/main" val="66828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References</a:t>
            </a:r>
          </a:p>
        </p:txBody>
      </p:sp>
      <p:sp>
        <p:nvSpPr>
          <p:cNvPr id="3" name="Text Placeholder 2"/>
          <p:cNvSpPr>
            <a:spLocks noGrp="1"/>
          </p:cNvSpPr>
          <p:nvPr>
            <p:ph type="body" idx="1"/>
          </p:nvPr>
        </p:nvSpPr>
        <p:spPr>
          <a:xfrm>
            <a:off x="233021" y="1338600"/>
            <a:ext cx="8677957" cy="3613500"/>
          </a:xfrm>
        </p:spPr>
        <p:txBody>
          <a:bodyPr/>
          <a:lstStyle/>
          <a:p>
            <a:pPr marL="228600" marR="0" indent="-228600">
              <a:spcBef>
                <a:spcPts val="600"/>
              </a:spcBef>
              <a:spcAft>
                <a:spcPts val="0"/>
              </a:spcAft>
            </a:pPr>
            <a:r>
              <a:rPr lang="en-US" dirty="0">
                <a:effectLst/>
                <a:ea typeface="Times New Roman" panose="02020603050405020304" pitchFamily="18" charset="0"/>
              </a:rPr>
              <a:t>[Show at least three key references. The key references show who attempts to solve the same or the similar problem.]</a:t>
            </a:r>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9</a:t>
            </a:fld>
            <a:endParaRPr lang="en"/>
          </a:p>
        </p:txBody>
      </p:sp>
    </p:spTree>
    <p:extLst>
      <p:ext uri="{BB962C8B-B14F-4D97-AF65-F5344CB8AC3E}">
        <p14:creationId xmlns:p14="http://schemas.microsoft.com/office/powerpoint/2010/main" val="2615452523"/>
      </p:ext>
    </p:extLst>
  </p:cSld>
  <p:clrMapOvr>
    <a:masterClrMapping/>
  </p:clrMapOvr>
</p:sld>
</file>

<file path=ppt/theme/theme1.xml><?xml version="1.0" encoding="utf-8"?>
<a:theme xmlns:a="http://schemas.openxmlformats.org/drawingml/2006/main" name="Salerio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1018</TotalTime>
  <Words>325</Words>
  <Application>Microsoft Office PowerPoint</Application>
  <PresentationFormat>On-screen Show (16:9)</PresentationFormat>
  <Paragraphs>42</Paragraphs>
  <Slides>10</Slides>
  <Notes>3</Notes>
  <HiddenSlides>1</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Salerio template</vt:lpstr>
      <vt:lpstr>[Capstone Title] </vt:lpstr>
      <vt:lpstr>Agenda</vt:lpstr>
      <vt:lpstr>Problem Statement</vt:lpstr>
      <vt:lpstr>Motivation</vt:lpstr>
      <vt:lpstr>Related Work</vt:lpstr>
      <vt:lpstr>Approach</vt:lpstr>
      <vt:lpstr>Expected Evaluation</vt:lpstr>
      <vt:lpstr>Expected Conclusions</vt:lpstr>
      <vt:lpstr>Key References</vt:lpstr>
      <vt:lpstr>Q&amp;A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YOUR PRESENTATION TITLE</dc:title>
  <dc:creator>Karthik Dinakaran</dc:creator>
  <cp:lastModifiedBy>Sam Chung</cp:lastModifiedBy>
  <cp:revision>8</cp:revision>
  <dcterms:modified xsi:type="dcterms:W3CDTF">2024-12-10T01:05:25Z</dcterms:modified>
</cp:coreProperties>
</file>